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84" r:id="rId4"/>
    <p:sldId id="268" r:id="rId5"/>
    <p:sldId id="278" r:id="rId6"/>
    <p:sldId id="274" r:id="rId7"/>
    <p:sldId id="259" r:id="rId8"/>
    <p:sldId id="282" r:id="rId9"/>
    <p:sldId id="270" r:id="rId10"/>
    <p:sldId id="275" r:id="rId11"/>
    <p:sldId id="262" r:id="rId12"/>
    <p:sldId id="283" r:id="rId13"/>
    <p:sldId id="272" r:id="rId14"/>
    <p:sldId id="257" r:id="rId15"/>
    <p:sldId id="276" r:id="rId16"/>
    <p:sldId id="277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1006" autoAdjust="0"/>
  </p:normalViewPr>
  <p:slideViewPr>
    <p:cSldViewPr>
      <p:cViewPr varScale="1">
        <p:scale>
          <a:sx n="102" d="100"/>
          <a:sy n="102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media.infoznaika.ru/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teacher.infoznaika.ru/" TargetMode="External"/><Relationship Id="rId1" Type="http://schemas.openxmlformats.org/officeDocument/2006/relationships/hyperlink" Target="http://search.infoznaika.ru/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hyperlink" Target="http://quiz.infoznaika.ru/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teacher.infoznaika.ru/" TargetMode="External"/><Relationship Id="rId7" Type="http://schemas.openxmlformats.org/officeDocument/2006/relationships/hyperlink" Target="http://quiz.infoznaika.ru/" TargetMode="External"/><Relationship Id="rId2" Type="http://schemas.openxmlformats.org/officeDocument/2006/relationships/image" Target="../media/image25.jpeg"/><Relationship Id="rId1" Type="http://schemas.openxmlformats.org/officeDocument/2006/relationships/hyperlink" Target="http://search.infoznaika.ru/" TargetMode="External"/><Relationship Id="rId6" Type="http://schemas.openxmlformats.org/officeDocument/2006/relationships/image" Target="../media/image27.png"/><Relationship Id="rId5" Type="http://schemas.openxmlformats.org/officeDocument/2006/relationships/hyperlink" Target="http://media.infoznaika.ru/" TargetMode="External"/><Relationship Id="rId4" Type="http://schemas.openxmlformats.org/officeDocument/2006/relationships/image" Target="../media/image26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BF5DB-D917-4EC0-8731-1B3B8AC14F91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5FE4A-3E55-4D5D-AEF4-21E3A2AEF35B}">
      <dgm:prSet/>
      <dgm:spPr/>
      <dgm:t>
        <a:bodyPr/>
        <a:lstStyle/>
        <a:p>
          <a:pPr rtl="0"/>
          <a:r>
            <a:rPr lang="ru-RU" b="1" dirty="0" smtClean="0"/>
            <a:t>01.09.2019  15.01.2020</a:t>
          </a:r>
          <a:endParaRPr lang="ru-RU" dirty="0"/>
        </a:p>
      </dgm:t>
    </dgm:pt>
    <dgm:pt modelId="{DD388E52-3498-40A1-9A63-35F7E03D51DC}" type="parTrans" cxnId="{E618D19B-6663-425A-9AF7-201A9C2045BE}">
      <dgm:prSet/>
      <dgm:spPr/>
      <dgm:t>
        <a:bodyPr/>
        <a:lstStyle/>
        <a:p>
          <a:endParaRPr lang="ru-RU"/>
        </a:p>
      </dgm:t>
    </dgm:pt>
    <dgm:pt modelId="{AE046C53-F23D-4ECF-AFBE-F985F51B1AF8}" type="sibTrans" cxnId="{E618D19B-6663-425A-9AF7-201A9C2045BE}">
      <dgm:prSet/>
      <dgm:spPr/>
      <dgm:t>
        <a:bodyPr/>
        <a:lstStyle/>
        <a:p>
          <a:endParaRPr lang="ru-RU"/>
        </a:p>
      </dgm:t>
    </dgm:pt>
    <dgm:pt modelId="{063C8D53-2466-46A4-84DF-54E0F752A022}">
      <dgm:prSet/>
      <dgm:spPr/>
      <dgm:t>
        <a:bodyPr/>
        <a:lstStyle/>
        <a:p>
          <a:pPr rtl="0"/>
          <a:r>
            <a:rPr lang="ru-RU" b="1" dirty="0" smtClean="0"/>
            <a:t>01.09.2019  15.02.2020 </a:t>
          </a:r>
          <a:endParaRPr lang="ru-RU" b="1" dirty="0"/>
        </a:p>
      </dgm:t>
    </dgm:pt>
    <dgm:pt modelId="{7BB6C48A-1DF2-4802-8585-B5099791446E}" type="parTrans" cxnId="{03761F60-3359-48A9-939D-915161BED9D1}">
      <dgm:prSet/>
      <dgm:spPr/>
      <dgm:t>
        <a:bodyPr/>
        <a:lstStyle/>
        <a:p>
          <a:endParaRPr lang="ru-RU"/>
        </a:p>
      </dgm:t>
    </dgm:pt>
    <dgm:pt modelId="{A9FF9E69-A91F-4FBE-A563-D6825B1DCD7F}" type="sibTrans" cxnId="{03761F60-3359-48A9-939D-915161BED9D1}">
      <dgm:prSet/>
      <dgm:spPr/>
      <dgm:t>
        <a:bodyPr/>
        <a:lstStyle/>
        <a:p>
          <a:endParaRPr lang="ru-RU"/>
        </a:p>
      </dgm:t>
    </dgm:pt>
    <dgm:pt modelId="{3E597847-B0F4-4133-9827-036E78D09CF8}">
      <dgm:prSet/>
      <dgm:spPr/>
      <dgm:t>
        <a:bodyPr/>
        <a:lstStyle/>
        <a:p>
          <a:pPr rtl="0"/>
          <a:r>
            <a:rPr lang="ru-RU" b="1" dirty="0" smtClean="0"/>
            <a:t>15.01.2020</a:t>
          </a:r>
          <a:r>
            <a:rPr lang="ru-RU" dirty="0" smtClean="0"/>
            <a:t> </a:t>
          </a:r>
          <a:r>
            <a:rPr lang="ru-RU" b="1" dirty="0" smtClean="0"/>
            <a:t>03.02.2020</a:t>
          </a:r>
          <a:endParaRPr lang="ru-RU" b="1" dirty="0"/>
        </a:p>
      </dgm:t>
    </dgm:pt>
    <dgm:pt modelId="{D06330ED-3DBF-4D57-BC78-CA8A7E7DB1B7}" type="parTrans" cxnId="{FDD93312-671D-4096-B181-BEE4FDA2ECA8}">
      <dgm:prSet/>
      <dgm:spPr/>
      <dgm:t>
        <a:bodyPr/>
        <a:lstStyle/>
        <a:p>
          <a:endParaRPr lang="ru-RU"/>
        </a:p>
      </dgm:t>
    </dgm:pt>
    <dgm:pt modelId="{63D8443C-24C4-47FB-851A-5543D482862F}" type="sibTrans" cxnId="{FDD93312-671D-4096-B181-BEE4FDA2ECA8}">
      <dgm:prSet/>
      <dgm:spPr/>
      <dgm:t>
        <a:bodyPr/>
        <a:lstStyle/>
        <a:p>
          <a:endParaRPr lang="ru-RU"/>
        </a:p>
      </dgm:t>
    </dgm:pt>
    <dgm:pt modelId="{5B8F1AAC-588C-4148-BBA9-928173A2102A}">
      <dgm:prSet/>
      <dgm:spPr/>
      <dgm:t>
        <a:bodyPr/>
        <a:lstStyle/>
        <a:p>
          <a:pPr rtl="0"/>
          <a:r>
            <a:rPr lang="ru-RU" b="1" dirty="0" smtClean="0"/>
            <a:t>05.02.2020 07.02.2020</a:t>
          </a:r>
          <a:endParaRPr lang="ru-RU" b="1" dirty="0"/>
        </a:p>
      </dgm:t>
    </dgm:pt>
    <dgm:pt modelId="{7F1114FC-B4BB-4C78-A003-86ADD91C90A5}" type="parTrans" cxnId="{1ED38737-00A8-4589-A9E8-A9ED902A3CBA}">
      <dgm:prSet/>
      <dgm:spPr/>
      <dgm:t>
        <a:bodyPr/>
        <a:lstStyle/>
        <a:p>
          <a:endParaRPr lang="ru-RU"/>
        </a:p>
      </dgm:t>
    </dgm:pt>
    <dgm:pt modelId="{9CFDD4E8-7DFF-4C68-BDC0-7D3EF022FB33}" type="sibTrans" cxnId="{1ED38737-00A8-4589-A9E8-A9ED902A3CBA}">
      <dgm:prSet/>
      <dgm:spPr/>
      <dgm:t>
        <a:bodyPr/>
        <a:lstStyle/>
        <a:p>
          <a:endParaRPr lang="ru-RU"/>
        </a:p>
      </dgm:t>
    </dgm:pt>
    <dgm:pt modelId="{59E7A9F2-8B32-430B-8D18-D1F2F12A8697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99"/>
              </a:solidFill>
            </a:rPr>
            <a:t>10-15 </a:t>
          </a:r>
          <a:r>
            <a:rPr lang="ru-RU" b="1" dirty="0" smtClean="0">
              <a:solidFill>
                <a:srgbClr val="000099"/>
              </a:solidFill>
            </a:rPr>
            <a:t>.02</a:t>
          </a:r>
          <a:br>
            <a:rPr lang="ru-RU" b="1" dirty="0" smtClean="0">
              <a:solidFill>
                <a:srgbClr val="000099"/>
              </a:solidFill>
            </a:rPr>
          </a:br>
          <a:r>
            <a:rPr lang="ru-RU" b="1" dirty="0" smtClean="0">
              <a:solidFill>
                <a:srgbClr val="000099"/>
              </a:solidFill>
            </a:rPr>
            <a:t>2020</a:t>
          </a:r>
          <a:endParaRPr lang="ru-RU" b="1" dirty="0">
            <a:solidFill>
              <a:srgbClr val="000099"/>
            </a:solidFill>
          </a:endParaRPr>
        </a:p>
      </dgm:t>
    </dgm:pt>
    <dgm:pt modelId="{DCF1C9FD-1C53-4094-86A3-AD22ADBBF131}" type="parTrans" cxnId="{C4355694-958E-46BC-A8EB-35CCFAE1E04F}">
      <dgm:prSet/>
      <dgm:spPr/>
      <dgm:t>
        <a:bodyPr/>
        <a:lstStyle/>
        <a:p>
          <a:endParaRPr lang="ru-RU"/>
        </a:p>
      </dgm:t>
    </dgm:pt>
    <dgm:pt modelId="{B7485146-A423-49CE-9A35-A7E2F2C6B832}" type="sibTrans" cxnId="{C4355694-958E-46BC-A8EB-35CCFAE1E04F}">
      <dgm:prSet/>
      <dgm:spPr/>
      <dgm:t>
        <a:bodyPr/>
        <a:lstStyle/>
        <a:p>
          <a:endParaRPr lang="ru-RU"/>
        </a:p>
      </dgm:t>
    </dgm:pt>
    <dgm:pt modelId="{CE2B30C1-CB8B-4060-8434-B920EE1149C2}">
      <dgm:prSet/>
      <dgm:spPr/>
      <dgm:t>
        <a:bodyPr/>
        <a:lstStyle/>
        <a:p>
          <a:pPr algn="l" rtl="0"/>
          <a:r>
            <a:rPr lang="ru-RU" dirty="0" smtClean="0"/>
            <a:t>проведение конкурса «ИНФОЗНАЙКА» (в течение одного урока 45 минут. Для младших школьников, если возникают организационные сложности с заполнением бланков, разрешается увеличить время до 60 минут)</a:t>
          </a:r>
          <a:endParaRPr lang="ru-RU" b="1" dirty="0">
            <a:solidFill>
              <a:srgbClr val="FF0000"/>
            </a:solidFill>
          </a:endParaRPr>
        </a:p>
      </dgm:t>
    </dgm:pt>
    <dgm:pt modelId="{B3AB0007-2C13-416D-9994-785CD8F9FF7D}" type="parTrans" cxnId="{791985A6-21B9-4207-BD16-A056FD2B0A95}">
      <dgm:prSet/>
      <dgm:spPr/>
      <dgm:t>
        <a:bodyPr/>
        <a:lstStyle/>
        <a:p>
          <a:endParaRPr lang="ru-RU"/>
        </a:p>
      </dgm:t>
    </dgm:pt>
    <dgm:pt modelId="{92882549-BE03-49F9-8461-C84CB046A317}" type="sibTrans" cxnId="{791985A6-21B9-4207-BD16-A056FD2B0A95}">
      <dgm:prSet/>
      <dgm:spPr/>
      <dgm:t>
        <a:bodyPr/>
        <a:lstStyle/>
        <a:p>
          <a:endParaRPr lang="ru-RU"/>
        </a:p>
      </dgm:t>
    </dgm:pt>
    <dgm:pt modelId="{A6282F1D-A31F-4FAE-B52E-BC9FB7AA5940}">
      <dgm:prSet/>
      <dgm:spPr/>
      <dgm:t>
        <a:bodyPr/>
        <a:lstStyle/>
        <a:p>
          <a:pPr algn="l" rtl="0"/>
          <a:r>
            <a:rPr lang="ru-RU" dirty="0" smtClean="0"/>
            <a:t>срок для подачи заявки и оплаты, если выбрана бумажная форма получения заданий (будет по обычной почте прислан конверт (бандероль) с материалами)</a:t>
          </a:r>
          <a:endParaRPr lang="ru-RU" dirty="0"/>
        </a:p>
      </dgm:t>
    </dgm:pt>
    <dgm:pt modelId="{C728B9D8-28A6-40D0-8DB4-C679BF142825}" type="parTrans" cxnId="{468AB79B-DDE5-48BC-BBDA-4D11CB37A358}">
      <dgm:prSet/>
      <dgm:spPr/>
      <dgm:t>
        <a:bodyPr/>
        <a:lstStyle/>
        <a:p>
          <a:endParaRPr lang="ru-RU"/>
        </a:p>
      </dgm:t>
    </dgm:pt>
    <dgm:pt modelId="{4AAF536D-715B-4D6B-B273-B7CC5A35CBC3}" type="sibTrans" cxnId="{468AB79B-DDE5-48BC-BBDA-4D11CB37A358}">
      <dgm:prSet/>
      <dgm:spPr/>
      <dgm:t>
        <a:bodyPr/>
        <a:lstStyle/>
        <a:p>
          <a:endParaRPr lang="ru-RU"/>
        </a:p>
      </dgm:t>
    </dgm:pt>
    <dgm:pt modelId="{98C6B6D1-AB8F-4B00-8EB2-E5AB6276BBB2}">
      <dgm:prSet/>
      <dgm:spPr/>
      <dgm:t>
        <a:bodyPr/>
        <a:lstStyle/>
        <a:p>
          <a:pPr algn="l" rtl="0"/>
          <a:r>
            <a:rPr lang="ru-RU" dirty="0" smtClean="0"/>
            <a:t>срок для подачи заявки и оплаты, если выбрана электронная форма получения заданий (файл с заданиями получите по электронной почте или скачаете с сайта)</a:t>
          </a:r>
          <a:endParaRPr lang="ru-RU" dirty="0"/>
        </a:p>
      </dgm:t>
    </dgm:pt>
    <dgm:pt modelId="{586035B8-CA04-406E-8E7D-5E8451FB5FE6}" type="sibTrans" cxnId="{7B4B5649-2552-4F40-8692-5D80B561706E}">
      <dgm:prSet/>
      <dgm:spPr/>
      <dgm:t>
        <a:bodyPr/>
        <a:lstStyle/>
        <a:p>
          <a:endParaRPr lang="ru-RU"/>
        </a:p>
      </dgm:t>
    </dgm:pt>
    <dgm:pt modelId="{C83AA99B-8895-4F04-BCAC-54A968EBD3C3}" type="parTrans" cxnId="{7B4B5649-2552-4F40-8692-5D80B561706E}">
      <dgm:prSet/>
      <dgm:spPr/>
      <dgm:t>
        <a:bodyPr/>
        <a:lstStyle/>
        <a:p>
          <a:endParaRPr lang="ru-RU"/>
        </a:p>
      </dgm:t>
    </dgm:pt>
    <dgm:pt modelId="{C22F84A8-59CE-4248-B6C3-21EB338BE3C4}">
      <dgm:prSet/>
      <dgm:spPr/>
      <dgm:t>
        <a:bodyPr/>
        <a:lstStyle/>
        <a:p>
          <a:pPr algn="l" rtl="0"/>
          <a:r>
            <a:rPr lang="ru-RU" dirty="0" smtClean="0"/>
            <a:t>РАССЫЛКА ЗАДАНИЙ КОНКУРСА (В БУМАЖНОМ ВИДЕ). Оргкомитет рассылает задания и бланки сбора ответов участникам конкурса через почту России</a:t>
          </a:r>
          <a:endParaRPr lang="ru-RU" dirty="0"/>
        </a:p>
      </dgm:t>
    </dgm:pt>
    <dgm:pt modelId="{4D046448-E5F5-471B-8895-7E822A5E53A6}" type="sibTrans" cxnId="{7D9A7214-730C-49DA-8B18-677B8E81C87B}">
      <dgm:prSet/>
      <dgm:spPr/>
      <dgm:t>
        <a:bodyPr/>
        <a:lstStyle/>
        <a:p>
          <a:endParaRPr lang="ru-RU"/>
        </a:p>
      </dgm:t>
    </dgm:pt>
    <dgm:pt modelId="{6EBEAB17-A512-4287-B652-73D98FE0088D}" type="parTrans" cxnId="{7D9A7214-730C-49DA-8B18-677B8E81C87B}">
      <dgm:prSet/>
      <dgm:spPr/>
      <dgm:t>
        <a:bodyPr/>
        <a:lstStyle/>
        <a:p>
          <a:endParaRPr lang="ru-RU"/>
        </a:p>
      </dgm:t>
    </dgm:pt>
    <dgm:pt modelId="{D397C9C1-FF0E-40B8-9DB3-AEA2A4F90AFF}">
      <dgm:prSet/>
      <dgm:spPr/>
      <dgm:t>
        <a:bodyPr/>
        <a:lstStyle/>
        <a:p>
          <a:pPr algn="l" rtl="0"/>
          <a:r>
            <a:rPr lang="ru-RU" dirty="0" smtClean="0"/>
            <a:t>РАССЫЛКА ЗАДАНИЙ КОНКУРСА (В ЭЛЕКТРОННОМ ВИДЕ). Оргкомитет рассылает электронные варианты заданий на электронную почту участников конкурса и выкладывает их в личном кабинете учителя-координатора</a:t>
          </a:r>
          <a:endParaRPr lang="ru-RU" dirty="0"/>
        </a:p>
      </dgm:t>
    </dgm:pt>
    <dgm:pt modelId="{F9AAE2F5-0D5E-4FC6-B6ED-23EA4C6A26DA}" type="parTrans" cxnId="{661D9F81-3428-4A8E-BBEA-23D820C1F99F}">
      <dgm:prSet/>
      <dgm:spPr/>
      <dgm:t>
        <a:bodyPr/>
        <a:lstStyle/>
        <a:p>
          <a:endParaRPr lang="ru-RU"/>
        </a:p>
      </dgm:t>
    </dgm:pt>
    <dgm:pt modelId="{D2199FD6-7598-4AFD-AF48-00B23EEE9891}" type="sibTrans" cxnId="{661D9F81-3428-4A8E-BBEA-23D820C1F99F}">
      <dgm:prSet/>
      <dgm:spPr/>
      <dgm:t>
        <a:bodyPr/>
        <a:lstStyle/>
        <a:p>
          <a:endParaRPr lang="ru-RU"/>
        </a:p>
      </dgm:t>
    </dgm:pt>
    <dgm:pt modelId="{B2D4ABEA-C781-4D58-A866-7095431CFD9D}" type="pres">
      <dgm:prSet presAssocID="{C9ABF5DB-D917-4EC0-8731-1B3B8AC14F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11E582-8EF4-4A9D-A61E-29CE17915671}" type="pres">
      <dgm:prSet presAssocID="{A6B5FE4A-3E55-4D5D-AEF4-21E3A2AEF35B}" presName="composite" presStyleCnt="0"/>
      <dgm:spPr/>
    </dgm:pt>
    <dgm:pt modelId="{A4C86C35-6B21-43C5-9AD9-EB13679E32A8}" type="pres">
      <dgm:prSet presAssocID="{A6B5FE4A-3E55-4D5D-AEF4-21E3A2AEF35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CE6F5-B2BA-48D1-8F90-A4645C5F42D5}" type="pres">
      <dgm:prSet presAssocID="{A6B5FE4A-3E55-4D5D-AEF4-21E3A2AEF35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37AF4-ACDC-4708-A796-20EA4A8C965B}" type="pres">
      <dgm:prSet presAssocID="{AE046C53-F23D-4ECF-AFBE-F985F51B1AF8}" presName="sp" presStyleCnt="0"/>
      <dgm:spPr/>
    </dgm:pt>
    <dgm:pt modelId="{689D2C11-C9C2-4AD3-B57F-586F8CCC0218}" type="pres">
      <dgm:prSet presAssocID="{063C8D53-2466-46A4-84DF-54E0F752A022}" presName="composite" presStyleCnt="0"/>
      <dgm:spPr/>
    </dgm:pt>
    <dgm:pt modelId="{41A2AA72-8E5D-4939-8D4E-5457CDFB7C80}" type="pres">
      <dgm:prSet presAssocID="{063C8D53-2466-46A4-84DF-54E0F752A02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6214B-A8A4-4FEE-B5A1-23200D1A2E62}" type="pres">
      <dgm:prSet presAssocID="{063C8D53-2466-46A4-84DF-54E0F752A02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0E78A-C62A-4716-A824-7A9E9236867A}" type="pres">
      <dgm:prSet presAssocID="{A9FF9E69-A91F-4FBE-A563-D6825B1DCD7F}" presName="sp" presStyleCnt="0"/>
      <dgm:spPr/>
    </dgm:pt>
    <dgm:pt modelId="{395BB02C-112C-450E-B749-6ECBA65C5007}" type="pres">
      <dgm:prSet presAssocID="{3E597847-B0F4-4133-9827-036E78D09CF8}" presName="composite" presStyleCnt="0"/>
      <dgm:spPr/>
    </dgm:pt>
    <dgm:pt modelId="{2F86F217-53B8-4B7F-B23F-A7B3EAA21286}" type="pres">
      <dgm:prSet presAssocID="{3E597847-B0F4-4133-9827-036E78D09CF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3EEF0-A9C8-40FF-A1A5-F268480D7621}" type="pres">
      <dgm:prSet presAssocID="{3E597847-B0F4-4133-9827-036E78D09CF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284E9-7095-4A0C-AA1F-C4E8CA765B32}" type="pres">
      <dgm:prSet presAssocID="{63D8443C-24C4-47FB-851A-5543D482862F}" presName="sp" presStyleCnt="0"/>
      <dgm:spPr/>
    </dgm:pt>
    <dgm:pt modelId="{4E24D4B5-4F3C-418F-AD82-0F5349F77BA1}" type="pres">
      <dgm:prSet presAssocID="{5B8F1AAC-588C-4148-BBA9-928173A2102A}" presName="composite" presStyleCnt="0"/>
      <dgm:spPr/>
    </dgm:pt>
    <dgm:pt modelId="{0CF7D15A-DAE2-4A73-A583-54D2FA4A2D53}" type="pres">
      <dgm:prSet presAssocID="{5B8F1AAC-588C-4148-BBA9-928173A2102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54AF4-2294-45C0-8984-0F44D49CB313}" type="pres">
      <dgm:prSet presAssocID="{5B8F1AAC-588C-4148-BBA9-928173A2102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663F5-DD50-49CF-837C-57C2117D2211}" type="pres">
      <dgm:prSet presAssocID="{9CFDD4E8-7DFF-4C68-BDC0-7D3EF022FB33}" presName="sp" presStyleCnt="0"/>
      <dgm:spPr/>
    </dgm:pt>
    <dgm:pt modelId="{D0F0D061-BD71-49C5-9953-5045E53AEC53}" type="pres">
      <dgm:prSet presAssocID="{59E7A9F2-8B32-430B-8D18-D1F2F12A8697}" presName="composite" presStyleCnt="0"/>
      <dgm:spPr/>
    </dgm:pt>
    <dgm:pt modelId="{44AC321C-580E-4D08-97C7-F19D223889BE}" type="pres">
      <dgm:prSet presAssocID="{59E7A9F2-8B32-430B-8D18-D1F2F12A869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2A9A6-B2EB-4E23-BD91-5D782D829D3E}" type="pres">
      <dgm:prSet presAssocID="{59E7A9F2-8B32-430B-8D18-D1F2F12A869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44FB7C-A2B7-4569-962E-22C65AEDE7D4}" type="presOf" srcId="{3E597847-B0F4-4133-9827-036E78D09CF8}" destId="{2F86F217-53B8-4B7F-B23F-A7B3EAA21286}" srcOrd="0" destOrd="0" presId="urn:microsoft.com/office/officeart/2005/8/layout/chevron2"/>
    <dgm:cxn modelId="{1ED38737-00A8-4589-A9E8-A9ED902A3CBA}" srcId="{C9ABF5DB-D917-4EC0-8731-1B3B8AC14F91}" destId="{5B8F1AAC-588C-4148-BBA9-928173A2102A}" srcOrd="3" destOrd="0" parTransId="{7F1114FC-B4BB-4C78-A003-86ADD91C90A5}" sibTransId="{9CFDD4E8-7DFF-4C68-BDC0-7D3EF022FB33}"/>
    <dgm:cxn modelId="{97CC89F0-1DE4-4A7C-B3FB-CDD76EC17436}" type="presOf" srcId="{A6282F1D-A31F-4FAE-B52E-BC9FB7AA5940}" destId="{C57CE6F5-B2BA-48D1-8F90-A4645C5F42D5}" srcOrd="0" destOrd="0" presId="urn:microsoft.com/office/officeart/2005/8/layout/chevron2"/>
    <dgm:cxn modelId="{FDD93312-671D-4096-B181-BEE4FDA2ECA8}" srcId="{C9ABF5DB-D917-4EC0-8731-1B3B8AC14F91}" destId="{3E597847-B0F4-4133-9827-036E78D09CF8}" srcOrd="2" destOrd="0" parTransId="{D06330ED-3DBF-4D57-BC78-CA8A7E7DB1B7}" sibTransId="{63D8443C-24C4-47FB-851A-5543D482862F}"/>
    <dgm:cxn modelId="{3C89A3DF-F353-4C29-B9C1-2EB4A51356E1}" type="presOf" srcId="{5B8F1AAC-588C-4148-BBA9-928173A2102A}" destId="{0CF7D15A-DAE2-4A73-A583-54D2FA4A2D53}" srcOrd="0" destOrd="0" presId="urn:microsoft.com/office/officeart/2005/8/layout/chevron2"/>
    <dgm:cxn modelId="{03761F60-3359-48A9-939D-915161BED9D1}" srcId="{C9ABF5DB-D917-4EC0-8731-1B3B8AC14F91}" destId="{063C8D53-2466-46A4-84DF-54E0F752A022}" srcOrd="1" destOrd="0" parTransId="{7BB6C48A-1DF2-4802-8585-B5099791446E}" sibTransId="{A9FF9E69-A91F-4FBE-A563-D6825B1DCD7F}"/>
    <dgm:cxn modelId="{7D9A7214-730C-49DA-8B18-677B8E81C87B}" srcId="{3E597847-B0F4-4133-9827-036E78D09CF8}" destId="{C22F84A8-59CE-4248-B6C3-21EB338BE3C4}" srcOrd="0" destOrd="0" parTransId="{6EBEAB17-A512-4287-B652-73D98FE0088D}" sibTransId="{4D046448-E5F5-471B-8895-7E822A5E53A6}"/>
    <dgm:cxn modelId="{9BB42935-DBA2-463D-A56F-CC3DD3846FD7}" type="presOf" srcId="{98C6B6D1-AB8F-4B00-8EB2-E5AB6276BBB2}" destId="{8446214B-A8A4-4FEE-B5A1-23200D1A2E62}" srcOrd="0" destOrd="0" presId="urn:microsoft.com/office/officeart/2005/8/layout/chevron2"/>
    <dgm:cxn modelId="{9328134B-CBA4-4766-8FA1-9AE62A4640B8}" type="presOf" srcId="{C9ABF5DB-D917-4EC0-8731-1B3B8AC14F91}" destId="{B2D4ABEA-C781-4D58-A866-7095431CFD9D}" srcOrd="0" destOrd="0" presId="urn:microsoft.com/office/officeart/2005/8/layout/chevron2"/>
    <dgm:cxn modelId="{407A4AB7-6551-4B7E-8D95-538CD9B9AAC8}" type="presOf" srcId="{D397C9C1-FF0E-40B8-9DB3-AEA2A4F90AFF}" destId="{F1F54AF4-2294-45C0-8984-0F44D49CB313}" srcOrd="0" destOrd="0" presId="urn:microsoft.com/office/officeart/2005/8/layout/chevron2"/>
    <dgm:cxn modelId="{41E9BA11-88F0-4A5A-ADBD-B51B6A1586C4}" type="presOf" srcId="{063C8D53-2466-46A4-84DF-54E0F752A022}" destId="{41A2AA72-8E5D-4939-8D4E-5457CDFB7C80}" srcOrd="0" destOrd="0" presId="urn:microsoft.com/office/officeart/2005/8/layout/chevron2"/>
    <dgm:cxn modelId="{E618D19B-6663-425A-9AF7-201A9C2045BE}" srcId="{C9ABF5DB-D917-4EC0-8731-1B3B8AC14F91}" destId="{A6B5FE4A-3E55-4D5D-AEF4-21E3A2AEF35B}" srcOrd="0" destOrd="0" parTransId="{DD388E52-3498-40A1-9A63-35F7E03D51DC}" sibTransId="{AE046C53-F23D-4ECF-AFBE-F985F51B1AF8}"/>
    <dgm:cxn modelId="{661D9F81-3428-4A8E-BBEA-23D820C1F99F}" srcId="{5B8F1AAC-588C-4148-BBA9-928173A2102A}" destId="{D397C9C1-FF0E-40B8-9DB3-AEA2A4F90AFF}" srcOrd="0" destOrd="0" parTransId="{F9AAE2F5-0D5E-4FC6-B6ED-23EA4C6A26DA}" sibTransId="{D2199FD6-7598-4AFD-AF48-00B23EEE9891}"/>
    <dgm:cxn modelId="{2039A723-3C39-4226-9A82-F9FE295818F8}" type="presOf" srcId="{59E7A9F2-8B32-430B-8D18-D1F2F12A8697}" destId="{44AC321C-580E-4D08-97C7-F19D223889BE}" srcOrd="0" destOrd="0" presId="urn:microsoft.com/office/officeart/2005/8/layout/chevron2"/>
    <dgm:cxn modelId="{CFAE768E-C69A-4934-99AD-AEDF8B916F4A}" type="presOf" srcId="{C22F84A8-59CE-4248-B6C3-21EB338BE3C4}" destId="{77C3EEF0-A9C8-40FF-A1A5-F268480D7621}" srcOrd="0" destOrd="0" presId="urn:microsoft.com/office/officeart/2005/8/layout/chevron2"/>
    <dgm:cxn modelId="{791985A6-21B9-4207-BD16-A056FD2B0A95}" srcId="{59E7A9F2-8B32-430B-8D18-D1F2F12A8697}" destId="{CE2B30C1-CB8B-4060-8434-B920EE1149C2}" srcOrd="0" destOrd="0" parTransId="{B3AB0007-2C13-416D-9994-785CD8F9FF7D}" sibTransId="{92882549-BE03-49F9-8461-C84CB046A317}"/>
    <dgm:cxn modelId="{F5442D02-8B61-49BF-BDB5-FA2006C6B0BC}" type="presOf" srcId="{A6B5FE4A-3E55-4D5D-AEF4-21E3A2AEF35B}" destId="{A4C86C35-6B21-43C5-9AD9-EB13679E32A8}" srcOrd="0" destOrd="0" presId="urn:microsoft.com/office/officeart/2005/8/layout/chevron2"/>
    <dgm:cxn modelId="{7B4B5649-2552-4F40-8692-5D80B561706E}" srcId="{063C8D53-2466-46A4-84DF-54E0F752A022}" destId="{98C6B6D1-AB8F-4B00-8EB2-E5AB6276BBB2}" srcOrd="0" destOrd="0" parTransId="{C83AA99B-8895-4F04-BCAC-54A968EBD3C3}" sibTransId="{586035B8-CA04-406E-8E7D-5E8451FB5FE6}"/>
    <dgm:cxn modelId="{C4355694-958E-46BC-A8EB-35CCFAE1E04F}" srcId="{C9ABF5DB-D917-4EC0-8731-1B3B8AC14F91}" destId="{59E7A9F2-8B32-430B-8D18-D1F2F12A8697}" srcOrd="4" destOrd="0" parTransId="{DCF1C9FD-1C53-4094-86A3-AD22ADBBF131}" sibTransId="{B7485146-A423-49CE-9A35-A7E2F2C6B832}"/>
    <dgm:cxn modelId="{468AB79B-DDE5-48BC-BBDA-4D11CB37A358}" srcId="{A6B5FE4A-3E55-4D5D-AEF4-21E3A2AEF35B}" destId="{A6282F1D-A31F-4FAE-B52E-BC9FB7AA5940}" srcOrd="0" destOrd="0" parTransId="{C728B9D8-28A6-40D0-8DB4-C679BF142825}" sibTransId="{4AAF536D-715B-4D6B-B273-B7CC5A35CBC3}"/>
    <dgm:cxn modelId="{503EF744-932B-408A-9AC7-E33C7B275158}" type="presOf" srcId="{CE2B30C1-CB8B-4060-8434-B920EE1149C2}" destId="{5292A9A6-B2EB-4E23-BD91-5D782D829D3E}" srcOrd="0" destOrd="0" presId="urn:microsoft.com/office/officeart/2005/8/layout/chevron2"/>
    <dgm:cxn modelId="{AB20C9EE-C5F6-43F6-92D9-13CEA2438CC7}" type="presParOf" srcId="{B2D4ABEA-C781-4D58-A866-7095431CFD9D}" destId="{8511E582-8EF4-4A9D-A61E-29CE17915671}" srcOrd="0" destOrd="0" presId="urn:microsoft.com/office/officeart/2005/8/layout/chevron2"/>
    <dgm:cxn modelId="{67E279C5-36C7-4D95-8401-F88A7892BA23}" type="presParOf" srcId="{8511E582-8EF4-4A9D-A61E-29CE17915671}" destId="{A4C86C35-6B21-43C5-9AD9-EB13679E32A8}" srcOrd="0" destOrd="0" presId="urn:microsoft.com/office/officeart/2005/8/layout/chevron2"/>
    <dgm:cxn modelId="{21A72645-597C-4168-9EEF-A4892BCE857D}" type="presParOf" srcId="{8511E582-8EF4-4A9D-A61E-29CE17915671}" destId="{C57CE6F5-B2BA-48D1-8F90-A4645C5F42D5}" srcOrd="1" destOrd="0" presId="urn:microsoft.com/office/officeart/2005/8/layout/chevron2"/>
    <dgm:cxn modelId="{25B1F6EB-9AD7-4675-9731-C562D91B27E4}" type="presParOf" srcId="{B2D4ABEA-C781-4D58-A866-7095431CFD9D}" destId="{5A137AF4-ACDC-4708-A796-20EA4A8C965B}" srcOrd="1" destOrd="0" presId="urn:microsoft.com/office/officeart/2005/8/layout/chevron2"/>
    <dgm:cxn modelId="{71E63185-8D22-4E5D-9CF9-01AD8CF85958}" type="presParOf" srcId="{B2D4ABEA-C781-4D58-A866-7095431CFD9D}" destId="{689D2C11-C9C2-4AD3-B57F-586F8CCC0218}" srcOrd="2" destOrd="0" presId="urn:microsoft.com/office/officeart/2005/8/layout/chevron2"/>
    <dgm:cxn modelId="{CB0A0051-C5A2-47D1-8A16-707F6193C1BE}" type="presParOf" srcId="{689D2C11-C9C2-4AD3-B57F-586F8CCC0218}" destId="{41A2AA72-8E5D-4939-8D4E-5457CDFB7C80}" srcOrd="0" destOrd="0" presId="urn:microsoft.com/office/officeart/2005/8/layout/chevron2"/>
    <dgm:cxn modelId="{261486FF-816E-4708-B390-2C5B2F8779C1}" type="presParOf" srcId="{689D2C11-C9C2-4AD3-B57F-586F8CCC0218}" destId="{8446214B-A8A4-4FEE-B5A1-23200D1A2E62}" srcOrd="1" destOrd="0" presId="urn:microsoft.com/office/officeart/2005/8/layout/chevron2"/>
    <dgm:cxn modelId="{4647168F-DF4C-46E1-989C-1BA788BA497B}" type="presParOf" srcId="{B2D4ABEA-C781-4D58-A866-7095431CFD9D}" destId="{5780E78A-C62A-4716-A824-7A9E9236867A}" srcOrd="3" destOrd="0" presId="urn:microsoft.com/office/officeart/2005/8/layout/chevron2"/>
    <dgm:cxn modelId="{A2504922-DF48-4275-877C-DB233F8D095C}" type="presParOf" srcId="{B2D4ABEA-C781-4D58-A866-7095431CFD9D}" destId="{395BB02C-112C-450E-B749-6ECBA65C5007}" srcOrd="4" destOrd="0" presId="urn:microsoft.com/office/officeart/2005/8/layout/chevron2"/>
    <dgm:cxn modelId="{A608ED44-37E5-4467-9B4B-542809AEA726}" type="presParOf" srcId="{395BB02C-112C-450E-B749-6ECBA65C5007}" destId="{2F86F217-53B8-4B7F-B23F-A7B3EAA21286}" srcOrd="0" destOrd="0" presId="urn:microsoft.com/office/officeart/2005/8/layout/chevron2"/>
    <dgm:cxn modelId="{9CF4B3F3-B6CD-4914-B82A-ADA3206B7D06}" type="presParOf" srcId="{395BB02C-112C-450E-B749-6ECBA65C5007}" destId="{77C3EEF0-A9C8-40FF-A1A5-F268480D7621}" srcOrd="1" destOrd="0" presId="urn:microsoft.com/office/officeart/2005/8/layout/chevron2"/>
    <dgm:cxn modelId="{0278CA31-3BAA-4C13-B086-3735470C8211}" type="presParOf" srcId="{B2D4ABEA-C781-4D58-A866-7095431CFD9D}" destId="{CE5284E9-7095-4A0C-AA1F-C4E8CA765B32}" srcOrd="5" destOrd="0" presId="urn:microsoft.com/office/officeart/2005/8/layout/chevron2"/>
    <dgm:cxn modelId="{31670509-2078-4E61-9F5E-3E51FF900121}" type="presParOf" srcId="{B2D4ABEA-C781-4D58-A866-7095431CFD9D}" destId="{4E24D4B5-4F3C-418F-AD82-0F5349F77BA1}" srcOrd="6" destOrd="0" presId="urn:microsoft.com/office/officeart/2005/8/layout/chevron2"/>
    <dgm:cxn modelId="{1C9E7859-8D53-4C53-BBC6-A0D2DFF18E07}" type="presParOf" srcId="{4E24D4B5-4F3C-418F-AD82-0F5349F77BA1}" destId="{0CF7D15A-DAE2-4A73-A583-54D2FA4A2D53}" srcOrd="0" destOrd="0" presId="urn:microsoft.com/office/officeart/2005/8/layout/chevron2"/>
    <dgm:cxn modelId="{32C940FD-1BFA-405E-98D4-F09D066D5867}" type="presParOf" srcId="{4E24D4B5-4F3C-418F-AD82-0F5349F77BA1}" destId="{F1F54AF4-2294-45C0-8984-0F44D49CB313}" srcOrd="1" destOrd="0" presId="urn:microsoft.com/office/officeart/2005/8/layout/chevron2"/>
    <dgm:cxn modelId="{107BD605-7FA8-498F-B089-D438E4CEE641}" type="presParOf" srcId="{B2D4ABEA-C781-4D58-A866-7095431CFD9D}" destId="{8D6663F5-DD50-49CF-837C-57C2117D2211}" srcOrd="7" destOrd="0" presId="urn:microsoft.com/office/officeart/2005/8/layout/chevron2"/>
    <dgm:cxn modelId="{EA6563B3-0552-4562-B297-7C219751EA0A}" type="presParOf" srcId="{B2D4ABEA-C781-4D58-A866-7095431CFD9D}" destId="{D0F0D061-BD71-49C5-9953-5045E53AEC53}" srcOrd="8" destOrd="0" presId="urn:microsoft.com/office/officeart/2005/8/layout/chevron2"/>
    <dgm:cxn modelId="{D4177B1D-E710-4211-A86B-99420B069281}" type="presParOf" srcId="{D0F0D061-BD71-49C5-9953-5045E53AEC53}" destId="{44AC321C-580E-4D08-97C7-F19D223889BE}" srcOrd="0" destOrd="0" presId="urn:microsoft.com/office/officeart/2005/8/layout/chevron2"/>
    <dgm:cxn modelId="{A3689DD8-6EF7-480B-AF57-AAE220AB810B}" type="presParOf" srcId="{D0F0D061-BD71-49C5-9953-5045E53AEC53}" destId="{5292A9A6-B2EB-4E23-BD91-5D782D829D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F21D63-6414-421B-901B-8F673F86840A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5982B8-3653-4BF9-999C-5B71773F3A01}">
      <dgm:prSet/>
      <dgm:spPr/>
      <dgm:t>
        <a:bodyPr/>
        <a:lstStyle/>
        <a:p>
          <a:pPr rtl="0"/>
          <a:r>
            <a:rPr lang="ru-RU" dirty="0" smtClean="0"/>
            <a:t>решаемость задач по школе</a:t>
          </a:r>
          <a:endParaRPr lang="ru-RU" dirty="0"/>
        </a:p>
      </dgm:t>
    </dgm:pt>
    <dgm:pt modelId="{80B3799C-21FB-4511-A47B-05BA5698530C}" type="parTrans" cxnId="{7A8B1DE4-64CE-43A1-8856-53C40711F3CE}">
      <dgm:prSet/>
      <dgm:spPr/>
      <dgm:t>
        <a:bodyPr/>
        <a:lstStyle/>
        <a:p>
          <a:endParaRPr lang="ru-RU"/>
        </a:p>
      </dgm:t>
    </dgm:pt>
    <dgm:pt modelId="{0F4F6EE4-0CFB-4B25-AC1B-24159F610793}" type="sibTrans" cxnId="{7A8B1DE4-64CE-43A1-8856-53C40711F3CE}">
      <dgm:prSet/>
      <dgm:spPr/>
      <dgm:t>
        <a:bodyPr/>
        <a:lstStyle/>
        <a:p>
          <a:endParaRPr lang="ru-RU"/>
        </a:p>
      </dgm:t>
    </dgm:pt>
    <dgm:pt modelId="{536A999D-429F-486D-B4C5-444EF516B6A6}">
      <dgm:prSet/>
      <dgm:spPr/>
      <dgm:t>
        <a:bodyPr/>
        <a:lstStyle/>
        <a:p>
          <a:pPr rtl="0"/>
          <a:r>
            <a:rPr lang="ru-RU" dirty="0" smtClean="0"/>
            <a:t>решаемость задач по кодификаторам ЕГЭ</a:t>
          </a:r>
          <a:endParaRPr lang="ru-RU" dirty="0"/>
        </a:p>
      </dgm:t>
    </dgm:pt>
    <dgm:pt modelId="{3B76DA12-10B4-4790-8A9F-DAF262C7B89C}" type="parTrans" cxnId="{1FA38FD9-CDAD-4387-B00A-29E64A430CAB}">
      <dgm:prSet/>
      <dgm:spPr/>
      <dgm:t>
        <a:bodyPr/>
        <a:lstStyle/>
        <a:p>
          <a:endParaRPr lang="ru-RU"/>
        </a:p>
      </dgm:t>
    </dgm:pt>
    <dgm:pt modelId="{8D1699DF-4ED2-41FE-8353-D244FA680F89}" type="sibTrans" cxnId="{1FA38FD9-CDAD-4387-B00A-29E64A430CAB}">
      <dgm:prSet/>
      <dgm:spPr/>
      <dgm:t>
        <a:bodyPr/>
        <a:lstStyle/>
        <a:p>
          <a:endParaRPr lang="ru-RU"/>
        </a:p>
      </dgm:t>
    </dgm:pt>
    <dgm:pt modelId="{4BB62FF1-196E-4912-9585-2339D3918C9F}">
      <dgm:prSet/>
      <dgm:spPr/>
      <dgm:t>
        <a:bodyPr/>
        <a:lstStyle/>
        <a:p>
          <a:pPr rtl="0"/>
          <a:r>
            <a:rPr lang="ru-RU" dirty="0" smtClean="0"/>
            <a:t>рейтинги по школе, району, региону, России</a:t>
          </a:r>
          <a:endParaRPr lang="ru-RU" dirty="0"/>
        </a:p>
      </dgm:t>
    </dgm:pt>
    <dgm:pt modelId="{A923841F-5E8A-4D96-A956-2D064C3AF8D6}" type="parTrans" cxnId="{0A6BB7E8-4930-4EEC-A91B-883CC06F85F5}">
      <dgm:prSet/>
      <dgm:spPr/>
      <dgm:t>
        <a:bodyPr/>
        <a:lstStyle/>
        <a:p>
          <a:endParaRPr lang="ru-RU"/>
        </a:p>
      </dgm:t>
    </dgm:pt>
    <dgm:pt modelId="{52039D19-391B-4BF4-87B4-08A92157D644}" type="sibTrans" cxnId="{0A6BB7E8-4930-4EEC-A91B-883CC06F85F5}">
      <dgm:prSet/>
      <dgm:spPr/>
      <dgm:t>
        <a:bodyPr/>
        <a:lstStyle/>
        <a:p>
          <a:endParaRPr lang="ru-RU"/>
        </a:p>
      </dgm:t>
    </dgm:pt>
    <dgm:pt modelId="{269B241B-B01B-46E4-84FE-D3793DEF47F1}">
      <dgm:prSet/>
      <dgm:spPr/>
      <dgm:t>
        <a:bodyPr/>
        <a:lstStyle/>
        <a:p>
          <a:pPr rtl="0"/>
          <a:r>
            <a:rPr lang="ru-RU" dirty="0" smtClean="0"/>
            <a:t>количество участников по годам</a:t>
          </a:r>
          <a:endParaRPr lang="ru-RU" dirty="0"/>
        </a:p>
      </dgm:t>
    </dgm:pt>
    <dgm:pt modelId="{F98653D7-F94B-4DCD-A652-BC60B4F771CF}" type="parTrans" cxnId="{343C3CDA-FB4B-4B26-93CB-28E813CD23E9}">
      <dgm:prSet/>
      <dgm:spPr/>
      <dgm:t>
        <a:bodyPr/>
        <a:lstStyle/>
        <a:p>
          <a:endParaRPr lang="ru-RU"/>
        </a:p>
      </dgm:t>
    </dgm:pt>
    <dgm:pt modelId="{402E8993-7151-4C16-8332-3FA7BD5931B7}" type="sibTrans" cxnId="{343C3CDA-FB4B-4B26-93CB-28E813CD23E9}">
      <dgm:prSet/>
      <dgm:spPr/>
      <dgm:t>
        <a:bodyPr/>
        <a:lstStyle/>
        <a:p>
          <a:endParaRPr lang="ru-RU"/>
        </a:p>
      </dgm:t>
    </dgm:pt>
    <dgm:pt modelId="{109CF1A4-8FC1-4EE1-A7CF-A9782F37F654}">
      <dgm:prSet/>
      <dgm:spPr/>
      <dgm:t>
        <a:bodyPr/>
        <a:lstStyle/>
        <a:p>
          <a:pPr rtl="0"/>
          <a:r>
            <a:rPr lang="ru-RU" dirty="0" smtClean="0"/>
            <a:t>статистика по региону</a:t>
          </a:r>
          <a:endParaRPr lang="ru-RU" dirty="0"/>
        </a:p>
      </dgm:t>
    </dgm:pt>
    <dgm:pt modelId="{996602DC-E5A6-4663-B785-EF6B92AA71F1}" type="parTrans" cxnId="{5EA351AD-B4C7-43D1-91BF-B604C7DD288E}">
      <dgm:prSet/>
      <dgm:spPr/>
      <dgm:t>
        <a:bodyPr/>
        <a:lstStyle/>
        <a:p>
          <a:endParaRPr lang="ru-RU"/>
        </a:p>
      </dgm:t>
    </dgm:pt>
    <dgm:pt modelId="{7760025F-662B-4D2A-8C44-BB8266A846E4}" type="sibTrans" cxnId="{5EA351AD-B4C7-43D1-91BF-B604C7DD288E}">
      <dgm:prSet/>
      <dgm:spPr/>
      <dgm:t>
        <a:bodyPr/>
        <a:lstStyle/>
        <a:p>
          <a:endParaRPr lang="ru-RU"/>
        </a:p>
      </dgm:t>
    </dgm:pt>
    <dgm:pt modelId="{A5820864-A607-4614-BC5E-C995441C411A}">
      <dgm:prSet/>
      <dgm:spPr/>
      <dgm:t>
        <a:bodyPr/>
        <a:lstStyle/>
        <a:p>
          <a:pPr rtl="0"/>
          <a:r>
            <a:rPr lang="ru-RU" dirty="0" err="1" smtClean="0"/>
            <a:t>сформированность</a:t>
          </a:r>
          <a:r>
            <a:rPr lang="ru-RU" dirty="0" smtClean="0"/>
            <a:t> УУД</a:t>
          </a:r>
          <a:endParaRPr lang="ru-RU" dirty="0"/>
        </a:p>
      </dgm:t>
    </dgm:pt>
    <dgm:pt modelId="{9FD02649-29BD-4D84-ACD8-9330CBC20487}" type="parTrans" cxnId="{90985123-AF68-41DD-B7E3-EF178248C31F}">
      <dgm:prSet/>
      <dgm:spPr/>
      <dgm:t>
        <a:bodyPr/>
        <a:lstStyle/>
        <a:p>
          <a:endParaRPr lang="ru-RU"/>
        </a:p>
      </dgm:t>
    </dgm:pt>
    <dgm:pt modelId="{17413E7A-9A68-45F8-A9E8-9033AAF30844}" type="sibTrans" cxnId="{90985123-AF68-41DD-B7E3-EF178248C31F}">
      <dgm:prSet/>
      <dgm:spPr/>
      <dgm:t>
        <a:bodyPr/>
        <a:lstStyle/>
        <a:p>
          <a:endParaRPr lang="ru-RU"/>
        </a:p>
      </dgm:t>
    </dgm:pt>
    <dgm:pt modelId="{547F1955-89B1-4800-89AD-2036B45E6A01}" type="pres">
      <dgm:prSet presAssocID="{96F21D63-6414-421B-901B-8F673F8684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DA3D19-BBA0-4D95-A1BF-A423A58D947F}" type="pres">
      <dgm:prSet presAssocID="{A5820864-A607-4614-BC5E-C995441C411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30AC2-6B7A-4E23-A7CC-E409F83D0AC2}" type="pres">
      <dgm:prSet presAssocID="{17413E7A-9A68-45F8-A9E8-9033AAF30844}" presName="spacer" presStyleCnt="0"/>
      <dgm:spPr/>
    </dgm:pt>
    <dgm:pt modelId="{340A14D3-1153-410B-BB00-FD4270A8ED57}" type="pres">
      <dgm:prSet presAssocID="{445982B8-3653-4BF9-999C-5B71773F3A0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656F3-F157-4237-95C7-81244D652406}" type="pres">
      <dgm:prSet presAssocID="{0F4F6EE4-0CFB-4B25-AC1B-24159F610793}" presName="spacer" presStyleCnt="0"/>
      <dgm:spPr/>
    </dgm:pt>
    <dgm:pt modelId="{B38FEC00-3A4B-46B6-B818-2A85BBF51636}" type="pres">
      <dgm:prSet presAssocID="{536A999D-429F-486D-B4C5-444EF516B6A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5576A-23BA-486E-9029-74327C33E7C6}" type="pres">
      <dgm:prSet presAssocID="{8D1699DF-4ED2-41FE-8353-D244FA680F89}" presName="spacer" presStyleCnt="0"/>
      <dgm:spPr/>
    </dgm:pt>
    <dgm:pt modelId="{6D30BB4F-B865-4581-8DB5-94B812DE4749}" type="pres">
      <dgm:prSet presAssocID="{4BB62FF1-196E-4912-9585-2339D3918C9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FFC72-028D-47E7-B58B-7992548142D9}" type="pres">
      <dgm:prSet presAssocID="{52039D19-391B-4BF4-87B4-08A92157D644}" presName="spacer" presStyleCnt="0"/>
      <dgm:spPr/>
    </dgm:pt>
    <dgm:pt modelId="{5EB1E7DF-A623-4316-8C21-290BC7A20E30}" type="pres">
      <dgm:prSet presAssocID="{269B241B-B01B-46E4-84FE-D3793DEF47F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793C7-ED47-40F6-BA13-23654D001444}" type="pres">
      <dgm:prSet presAssocID="{402E8993-7151-4C16-8332-3FA7BD5931B7}" presName="spacer" presStyleCnt="0"/>
      <dgm:spPr/>
    </dgm:pt>
    <dgm:pt modelId="{7A34F566-7F23-4EAA-810D-982D2C48F217}" type="pres">
      <dgm:prSet presAssocID="{109CF1A4-8FC1-4EE1-A7CF-A9782F37F65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DEE224-E81C-44A6-8A06-F8083F733416}" type="presOf" srcId="{A5820864-A607-4614-BC5E-C995441C411A}" destId="{47DA3D19-BBA0-4D95-A1BF-A423A58D947F}" srcOrd="0" destOrd="0" presId="urn:microsoft.com/office/officeart/2005/8/layout/vList2"/>
    <dgm:cxn modelId="{0A6BB7E8-4930-4EEC-A91B-883CC06F85F5}" srcId="{96F21D63-6414-421B-901B-8F673F86840A}" destId="{4BB62FF1-196E-4912-9585-2339D3918C9F}" srcOrd="3" destOrd="0" parTransId="{A923841F-5E8A-4D96-A956-2D064C3AF8D6}" sibTransId="{52039D19-391B-4BF4-87B4-08A92157D644}"/>
    <dgm:cxn modelId="{D8D049CD-1930-4808-A969-655809B100C8}" type="presOf" srcId="{269B241B-B01B-46E4-84FE-D3793DEF47F1}" destId="{5EB1E7DF-A623-4316-8C21-290BC7A20E30}" srcOrd="0" destOrd="0" presId="urn:microsoft.com/office/officeart/2005/8/layout/vList2"/>
    <dgm:cxn modelId="{DAF56AED-B111-4EE2-B808-2AE1433BEC51}" type="presOf" srcId="{4BB62FF1-196E-4912-9585-2339D3918C9F}" destId="{6D30BB4F-B865-4581-8DB5-94B812DE4749}" srcOrd="0" destOrd="0" presId="urn:microsoft.com/office/officeart/2005/8/layout/vList2"/>
    <dgm:cxn modelId="{F3410BAF-596D-40A4-9AD2-C41777765207}" type="presOf" srcId="{445982B8-3653-4BF9-999C-5B71773F3A01}" destId="{340A14D3-1153-410B-BB00-FD4270A8ED57}" srcOrd="0" destOrd="0" presId="urn:microsoft.com/office/officeart/2005/8/layout/vList2"/>
    <dgm:cxn modelId="{343C3CDA-FB4B-4B26-93CB-28E813CD23E9}" srcId="{96F21D63-6414-421B-901B-8F673F86840A}" destId="{269B241B-B01B-46E4-84FE-D3793DEF47F1}" srcOrd="4" destOrd="0" parTransId="{F98653D7-F94B-4DCD-A652-BC60B4F771CF}" sibTransId="{402E8993-7151-4C16-8332-3FA7BD5931B7}"/>
    <dgm:cxn modelId="{634C250F-0C96-4600-937C-6A488AEA0716}" type="presOf" srcId="{536A999D-429F-486D-B4C5-444EF516B6A6}" destId="{B38FEC00-3A4B-46B6-B818-2A85BBF51636}" srcOrd="0" destOrd="0" presId="urn:microsoft.com/office/officeart/2005/8/layout/vList2"/>
    <dgm:cxn modelId="{90985123-AF68-41DD-B7E3-EF178248C31F}" srcId="{96F21D63-6414-421B-901B-8F673F86840A}" destId="{A5820864-A607-4614-BC5E-C995441C411A}" srcOrd="0" destOrd="0" parTransId="{9FD02649-29BD-4D84-ACD8-9330CBC20487}" sibTransId="{17413E7A-9A68-45F8-A9E8-9033AAF30844}"/>
    <dgm:cxn modelId="{1FA38FD9-CDAD-4387-B00A-29E64A430CAB}" srcId="{96F21D63-6414-421B-901B-8F673F86840A}" destId="{536A999D-429F-486D-B4C5-444EF516B6A6}" srcOrd="2" destOrd="0" parTransId="{3B76DA12-10B4-4790-8A9F-DAF262C7B89C}" sibTransId="{8D1699DF-4ED2-41FE-8353-D244FA680F89}"/>
    <dgm:cxn modelId="{5EA351AD-B4C7-43D1-91BF-B604C7DD288E}" srcId="{96F21D63-6414-421B-901B-8F673F86840A}" destId="{109CF1A4-8FC1-4EE1-A7CF-A9782F37F654}" srcOrd="5" destOrd="0" parTransId="{996602DC-E5A6-4663-B785-EF6B92AA71F1}" sibTransId="{7760025F-662B-4D2A-8C44-BB8266A846E4}"/>
    <dgm:cxn modelId="{FEB9E19A-C8F4-47CA-9C0B-C3DAE66FFBB6}" type="presOf" srcId="{109CF1A4-8FC1-4EE1-A7CF-A9782F37F654}" destId="{7A34F566-7F23-4EAA-810D-982D2C48F217}" srcOrd="0" destOrd="0" presId="urn:microsoft.com/office/officeart/2005/8/layout/vList2"/>
    <dgm:cxn modelId="{7A8B1DE4-64CE-43A1-8856-53C40711F3CE}" srcId="{96F21D63-6414-421B-901B-8F673F86840A}" destId="{445982B8-3653-4BF9-999C-5B71773F3A01}" srcOrd="1" destOrd="0" parTransId="{80B3799C-21FB-4511-A47B-05BA5698530C}" sibTransId="{0F4F6EE4-0CFB-4B25-AC1B-24159F610793}"/>
    <dgm:cxn modelId="{F7A249D3-D79F-4623-A16F-7C018CBCF4F9}" type="presOf" srcId="{96F21D63-6414-421B-901B-8F673F86840A}" destId="{547F1955-89B1-4800-89AD-2036B45E6A01}" srcOrd="0" destOrd="0" presId="urn:microsoft.com/office/officeart/2005/8/layout/vList2"/>
    <dgm:cxn modelId="{62132609-DF63-4738-8D69-57AF7034B22B}" type="presParOf" srcId="{547F1955-89B1-4800-89AD-2036B45E6A01}" destId="{47DA3D19-BBA0-4D95-A1BF-A423A58D947F}" srcOrd="0" destOrd="0" presId="urn:microsoft.com/office/officeart/2005/8/layout/vList2"/>
    <dgm:cxn modelId="{2EAB8CA3-BBFA-4776-9C4E-F02C5DC5EC9B}" type="presParOf" srcId="{547F1955-89B1-4800-89AD-2036B45E6A01}" destId="{61030AC2-6B7A-4E23-A7CC-E409F83D0AC2}" srcOrd="1" destOrd="0" presId="urn:microsoft.com/office/officeart/2005/8/layout/vList2"/>
    <dgm:cxn modelId="{41288ADC-2FC3-4A8E-BF85-F57B3818B769}" type="presParOf" srcId="{547F1955-89B1-4800-89AD-2036B45E6A01}" destId="{340A14D3-1153-410B-BB00-FD4270A8ED57}" srcOrd="2" destOrd="0" presId="urn:microsoft.com/office/officeart/2005/8/layout/vList2"/>
    <dgm:cxn modelId="{B0EF8AED-D871-4C0A-B5B5-CCE8F09E6BA6}" type="presParOf" srcId="{547F1955-89B1-4800-89AD-2036B45E6A01}" destId="{A6D656F3-F157-4237-95C7-81244D652406}" srcOrd="3" destOrd="0" presId="urn:microsoft.com/office/officeart/2005/8/layout/vList2"/>
    <dgm:cxn modelId="{2587CB7C-4911-4239-8900-35383DD22D53}" type="presParOf" srcId="{547F1955-89B1-4800-89AD-2036B45E6A01}" destId="{B38FEC00-3A4B-46B6-B818-2A85BBF51636}" srcOrd="4" destOrd="0" presId="urn:microsoft.com/office/officeart/2005/8/layout/vList2"/>
    <dgm:cxn modelId="{2D900BCC-03FA-4F9E-9B5C-4B869AF15FAE}" type="presParOf" srcId="{547F1955-89B1-4800-89AD-2036B45E6A01}" destId="{E6D5576A-23BA-486E-9029-74327C33E7C6}" srcOrd="5" destOrd="0" presId="urn:microsoft.com/office/officeart/2005/8/layout/vList2"/>
    <dgm:cxn modelId="{70447FB4-7394-46F2-9F4E-CEC015C64B2C}" type="presParOf" srcId="{547F1955-89B1-4800-89AD-2036B45E6A01}" destId="{6D30BB4F-B865-4581-8DB5-94B812DE4749}" srcOrd="6" destOrd="0" presId="urn:microsoft.com/office/officeart/2005/8/layout/vList2"/>
    <dgm:cxn modelId="{C4311C3E-756E-4FA3-B86A-1803AE4615AD}" type="presParOf" srcId="{547F1955-89B1-4800-89AD-2036B45E6A01}" destId="{323FFC72-028D-47E7-B58B-7992548142D9}" srcOrd="7" destOrd="0" presId="urn:microsoft.com/office/officeart/2005/8/layout/vList2"/>
    <dgm:cxn modelId="{CB8FEFAB-BDA4-40B0-8A55-CA0907A88320}" type="presParOf" srcId="{547F1955-89B1-4800-89AD-2036B45E6A01}" destId="{5EB1E7DF-A623-4316-8C21-290BC7A20E30}" srcOrd="8" destOrd="0" presId="urn:microsoft.com/office/officeart/2005/8/layout/vList2"/>
    <dgm:cxn modelId="{3864E055-23CA-4D05-B673-BFE61891E948}" type="presParOf" srcId="{547F1955-89B1-4800-89AD-2036B45E6A01}" destId="{4FD793C7-ED47-40F6-BA13-23654D001444}" srcOrd="9" destOrd="0" presId="urn:microsoft.com/office/officeart/2005/8/layout/vList2"/>
    <dgm:cxn modelId="{BB846872-1AE4-4E94-B8B8-B6A68DBDD3F9}" type="presParOf" srcId="{547F1955-89B1-4800-89AD-2036B45E6A01}" destId="{7A34F566-7F23-4EAA-810D-982D2C48F21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984210-68C8-4B02-A340-8972FD246F1C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F36CCB-1EE1-4917-84BE-70F1E2574809}">
      <dgm:prSet phldrT="[Текст]"/>
      <dgm:spPr/>
      <dgm:t>
        <a:bodyPr/>
        <a:lstStyle/>
        <a:p>
          <a:r>
            <a:rPr lang="ru-RU" dirty="0" smtClean="0"/>
            <a:t>Найди ответ в </a:t>
          </a:r>
          <a:r>
            <a:rPr lang="en-US" dirty="0" smtClean="0"/>
            <a:t>WWW</a:t>
          </a:r>
          <a:endParaRPr lang="ru-RU" dirty="0"/>
        </a:p>
      </dgm:t>
    </dgm:pt>
    <dgm:pt modelId="{7E49155A-5322-48EE-BA84-6565944052D1}" type="parTrans" cxnId="{55E30B63-F99C-4ABE-ABBE-EB2B2CF1550B}">
      <dgm:prSet/>
      <dgm:spPr/>
      <dgm:t>
        <a:bodyPr/>
        <a:lstStyle/>
        <a:p>
          <a:endParaRPr lang="ru-RU"/>
        </a:p>
      </dgm:t>
    </dgm:pt>
    <dgm:pt modelId="{9517451E-B43C-4E27-BC83-E838F7BE86EE}" type="sibTrans" cxnId="{55E30B63-F99C-4ABE-ABBE-EB2B2CF1550B}">
      <dgm:prSet/>
      <dgm:spPr/>
      <dgm:t>
        <a:bodyPr/>
        <a:lstStyle/>
        <a:p>
          <a:endParaRPr lang="ru-RU"/>
        </a:p>
      </dgm:t>
    </dgm:pt>
    <dgm:pt modelId="{37472D17-4FE9-4295-A59E-91834429C81A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http://search.infoznaika.ru/</a:t>
          </a:r>
          <a:endParaRPr lang="ru-RU" dirty="0"/>
        </a:p>
      </dgm:t>
    </dgm:pt>
    <dgm:pt modelId="{F32F2C0C-4BEE-433A-949D-AB56FAE00596}" type="parTrans" cxnId="{D3338899-F536-4B99-AF73-D1EAADAB8086}">
      <dgm:prSet/>
      <dgm:spPr/>
      <dgm:t>
        <a:bodyPr/>
        <a:lstStyle/>
        <a:p>
          <a:endParaRPr lang="ru-RU"/>
        </a:p>
      </dgm:t>
    </dgm:pt>
    <dgm:pt modelId="{8198AC48-750A-41DC-A22E-513F637EB241}" type="sibTrans" cxnId="{D3338899-F536-4B99-AF73-D1EAADAB8086}">
      <dgm:prSet/>
      <dgm:spPr/>
      <dgm:t>
        <a:bodyPr/>
        <a:lstStyle/>
        <a:p>
          <a:endParaRPr lang="ru-RU"/>
        </a:p>
      </dgm:t>
    </dgm:pt>
    <dgm:pt modelId="{C963F499-C1DF-41C1-A96B-7E1DCB23ACCA}">
      <dgm:prSet phldrT="[Текст]"/>
      <dgm:spPr/>
      <dgm:t>
        <a:bodyPr/>
        <a:lstStyle/>
        <a:p>
          <a:r>
            <a:rPr lang="ru-RU" dirty="0" smtClean="0"/>
            <a:t>Методическая копилка</a:t>
          </a:r>
          <a:br>
            <a:rPr lang="ru-RU" dirty="0" smtClean="0"/>
          </a:br>
          <a:r>
            <a:rPr lang="en-US" dirty="0" smtClean="0">
              <a:hlinkClick xmlns:r="http://schemas.openxmlformats.org/officeDocument/2006/relationships" r:id="rId2"/>
            </a:rPr>
            <a:t>http://teacher.infoznaika.ru/</a:t>
          </a:r>
          <a:endParaRPr lang="ru-RU" dirty="0"/>
        </a:p>
      </dgm:t>
    </dgm:pt>
    <dgm:pt modelId="{CBD38456-9F61-4AC4-B547-190EC939FE55}" type="parTrans" cxnId="{1BD41B72-DA80-4F02-8F2B-8FC70CAA2F1C}">
      <dgm:prSet/>
      <dgm:spPr/>
      <dgm:t>
        <a:bodyPr/>
        <a:lstStyle/>
        <a:p>
          <a:endParaRPr lang="ru-RU"/>
        </a:p>
      </dgm:t>
    </dgm:pt>
    <dgm:pt modelId="{1F25CB61-3C70-419B-B8FB-48EBC2561D17}" type="sibTrans" cxnId="{1BD41B72-DA80-4F02-8F2B-8FC70CAA2F1C}">
      <dgm:prSet/>
      <dgm:spPr/>
      <dgm:t>
        <a:bodyPr/>
        <a:lstStyle/>
        <a:p>
          <a:endParaRPr lang="ru-RU"/>
        </a:p>
      </dgm:t>
    </dgm:pt>
    <dgm:pt modelId="{C2586CF1-A17B-443E-B6D5-487F18C8F763}">
      <dgm:prSet phldrT="[Текст]"/>
      <dgm:spPr/>
      <dgm:t>
        <a:bodyPr/>
        <a:lstStyle/>
        <a:p>
          <a:r>
            <a:rPr lang="ru-RU" dirty="0" smtClean="0"/>
            <a:t>Журнал «</a:t>
          </a:r>
          <a:r>
            <a:rPr lang="ru-RU" b="1" i="0" dirty="0" smtClean="0"/>
            <a:t>ИНФОЗНАЙКА-МЕДИА</a:t>
          </a:r>
          <a:r>
            <a:rPr lang="ru-RU" dirty="0" smtClean="0"/>
            <a:t>»</a:t>
          </a:r>
          <a:br>
            <a:rPr lang="ru-RU" dirty="0" smtClean="0"/>
          </a:br>
          <a:r>
            <a:rPr lang="en-US" dirty="0" smtClean="0">
              <a:hlinkClick xmlns:r="http://schemas.openxmlformats.org/officeDocument/2006/relationships" r:id="rId3"/>
            </a:rPr>
            <a:t>http://media.infoznaika.ru</a:t>
          </a:r>
          <a:endParaRPr lang="ru-RU" dirty="0"/>
        </a:p>
      </dgm:t>
    </dgm:pt>
    <dgm:pt modelId="{CB86B536-A3AD-4D90-B790-F88189DA4152}" type="parTrans" cxnId="{7FBF6F57-BBFD-4980-B36C-FF56F4887AF9}">
      <dgm:prSet/>
      <dgm:spPr/>
      <dgm:t>
        <a:bodyPr/>
        <a:lstStyle/>
        <a:p>
          <a:endParaRPr lang="ru-RU"/>
        </a:p>
      </dgm:t>
    </dgm:pt>
    <dgm:pt modelId="{AA75B482-136E-44AE-A233-050889D0D529}" type="sibTrans" cxnId="{7FBF6F57-BBFD-4980-B36C-FF56F4887AF9}">
      <dgm:prSet/>
      <dgm:spPr/>
      <dgm:t>
        <a:bodyPr/>
        <a:lstStyle/>
        <a:p>
          <a:endParaRPr lang="ru-RU"/>
        </a:p>
      </dgm:t>
    </dgm:pt>
    <dgm:pt modelId="{9EDF8B64-8334-470F-AFB1-3CE3D11AD0A3}">
      <dgm:prSet/>
      <dgm:spPr/>
      <dgm:t>
        <a:bodyPr/>
        <a:lstStyle/>
        <a:p>
          <a:r>
            <a:rPr lang="ru-RU" dirty="0" smtClean="0"/>
            <a:t>Конкурс по ОБЖ «Спасатели»</a:t>
          </a:r>
          <a:endParaRPr lang="ru-RU" dirty="0"/>
        </a:p>
      </dgm:t>
    </dgm:pt>
    <dgm:pt modelId="{BB7FEDE2-28B1-4411-B35F-66604983D000}" type="parTrans" cxnId="{72380CB3-2775-453E-B75A-BEA564D93190}">
      <dgm:prSet/>
      <dgm:spPr/>
      <dgm:t>
        <a:bodyPr/>
        <a:lstStyle/>
        <a:p>
          <a:endParaRPr lang="ru-RU"/>
        </a:p>
      </dgm:t>
    </dgm:pt>
    <dgm:pt modelId="{F08C6F84-1049-47EC-A9C7-ECC2AEDA7F6A}" type="sibTrans" cxnId="{72380CB3-2775-453E-B75A-BEA564D93190}">
      <dgm:prSet/>
      <dgm:spPr/>
      <dgm:t>
        <a:bodyPr/>
        <a:lstStyle/>
        <a:p>
          <a:endParaRPr lang="ru-RU"/>
        </a:p>
      </dgm:t>
    </dgm:pt>
    <dgm:pt modelId="{E986AC70-0D07-47B9-8644-534BFEA6981B}">
      <dgm:prSet/>
      <dgm:spPr/>
      <dgm:t>
        <a:bodyPr/>
        <a:lstStyle/>
        <a:p>
          <a:r>
            <a:rPr lang="en-US" dirty="0" smtClean="0">
              <a:hlinkClick xmlns:r="http://schemas.openxmlformats.org/officeDocument/2006/relationships" r:id="rId4"/>
            </a:rPr>
            <a:t>http://spasateli.infoznaika.ru/</a:t>
          </a:r>
          <a:endParaRPr lang="ru-RU" dirty="0"/>
        </a:p>
      </dgm:t>
    </dgm:pt>
    <dgm:pt modelId="{DE6CBAA3-D015-4855-90D6-B5C988E72F94}" type="parTrans" cxnId="{2858A5D6-57C7-415E-8C2C-E05B39D1529C}">
      <dgm:prSet/>
      <dgm:spPr/>
      <dgm:t>
        <a:bodyPr/>
        <a:lstStyle/>
        <a:p>
          <a:endParaRPr lang="ru-RU"/>
        </a:p>
      </dgm:t>
    </dgm:pt>
    <dgm:pt modelId="{450F0A06-1563-4D31-9C16-33F886F47D18}" type="sibTrans" cxnId="{2858A5D6-57C7-415E-8C2C-E05B39D1529C}">
      <dgm:prSet/>
      <dgm:spPr/>
      <dgm:t>
        <a:bodyPr/>
        <a:lstStyle/>
        <a:p>
          <a:endParaRPr lang="ru-RU"/>
        </a:p>
      </dgm:t>
    </dgm:pt>
    <dgm:pt modelId="{F433AE84-F43F-4447-9538-D08228118D1C}" type="pres">
      <dgm:prSet presAssocID="{40984210-68C8-4B02-A340-8972FD246F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9F2756-C3C1-45B9-90F1-55C4552A033E}" type="pres">
      <dgm:prSet presAssocID="{BCF36CCB-1EE1-4917-84BE-70F1E2574809}" presName="comp" presStyleCnt="0"/>
      <dgm:spPr/>
    </dgm:pt>
    <dgm:pt modelId="{DC5409FD-8032-4945-9BAA-911962639399}" type="pres">
      <dgm:prSet presAssocID="{BCF36CCB-1EE1-4917-84BE-70F1E2574809}" presName="box" presStyleLbl="node1" presStyleIdx="0" presStyleCnt="4"/>
      <dgm:spPr/>
      <dgm:t>
        <a:bodyPr/>
        <a:lstStyle/>
        <a:p>
          <a:endParaRPr lang="ru-RU"/>
        </a:p>
      </dgm:t>
    </dgm:pt>
    <dgm:pt modelId="{7A631520-73C8-4699-9ADA-90B585B126A2}" type="pres">
      <dgm:prSet presAssocID="{BCF36CCB-1EE1-4917-84BE-70F1E2574809}" presName="img" presStyleLbl="fgImgPlace1" presStyleIdx="0" presStyleCnt="4" custLinFactNeighborY="1205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98" b="-41234"/>
          </a:stretch>
        </a:blipFill>
      </dgm:spPr>
      <dgm:t>
        <a:bodyPr/>
        <a:lstStyle/>
        <a:p>
          <a:endParaRPr lang="ru-RU"/>
        </a:p>
      </dgm:t>
    </dgm:pt>
    <dgm:pt modelId="{F36B05AA-9636-4D14-A399-8636A4C78FE5}" type="pres">
      <dgm:prSet presAssocID="{BCF36CCB-1EE1-4917-84BE-70F1E257480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13B1F-DE71-47B4-8F37-C0F17C5040B3}" type="pres">
      <dgm:prSet presAssocID="{9517451E-B43C-4E27-BC83-E838F7BE86EE}" presName="spacer" presStyleCnt="0"/>
      <dgm:spPr/>
    </dgm:pt>
    <dgm:pt modelId="{53B28670-4BE7-42E0-9874-299F4AB9BBE7}" type="pres">
      <dgm:prSet presAssocID="{C963F499-C1DF-41C1-A96B-7E1DCB23ACCA}" presName="comp" presStyleCnt="0"/>
      <dgm:spPr/>
    </dgm:pt>
    <dgm:pt modelId="{FB64B515-3F75-4232-A91E-8DD7B33DA5EE}" type="pres">
      <dgm:prSet presAssocID="{C963F499-C1DF-41C1-A96B-7E1DCB23ACCA}" presName="box" presStyleLbl="node1" presStyleIdx="1" presStyleCnt="4"/>
      <dgm:spPr/>
      <dgm:t>
        <a:bodyPr/>
        <a:lstStyle/>
        <a:p>
          <a:endParaRPr lang="ru-RU"/>
        </a:p>
      </dgm:t>
    </dgm:pt>
    <dgm:pt modelId="{472F6F41-24C2-4844-9D08-C3C7C345BFF2}" type="pres">
      <dgm:prSet presAssocID="{C963F499-C1DF-41C1-A96B-7E1DCB23ACCA}" presName="img" presStyleLbl="fgImgPlace1" presStyleIdx="1" presStyleCnt="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EB2055-EA90-460D-9518-0A10882E66BE}" type="pres">
      <dgm:prSet presAssocID="{C963F499-C1DF-41C1-A96B-7E1DCB23ACC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EB14A-F5C7-40F0-95F3-53521A924213}" type="pres">
      <dgm:prSet presAssocID="{1F25CB61-3C70-419B-B8FB-48EBC2561D17}" presName="spacer" presStyleCnt="0"/>
      <dgm:spPr/>
    </dgm:pt>
    <dgm:pt modelId="{7DEC1409-9F4E-4D78-87CD-BA5E7347A235}" type="pres">
      <dgm:prSet presAssocID="{C2586CF1-A17B-443E-B6D5-487F18C8F763}" presName="comp" presStyleCnt="0"/>
      <dgm:spPr/>
    </dgm:pt>
    <dgm:pt modelId="{9C11E402-D1FA-456B-8FDF-199DF01E34C9}" type="pres">
      <dgm:prSet presAssocID="{C2586CF1-A17B-443E-B6D5-487F18C8F763}" presName="box" presStyleLbl="node1" presStyleIdx="2" presStyleCnt="4"/>
      <dgm:spPr/>
      <dgm:t>
        <a:bodyPr/>
        <a:lstStyle/>
        <a:p>
          <a:endParaRPr lang="ru-RU"/>
        </a:p>
      </dgm:t>
    </dgm:pt>
    <dgm:pt modelId="{3E54778E-A0DD-4136-85A6-17815DF80159}" type="pres">
      <dgm:prSet presAssocID="{C2586CF1-A17B-443E-B6D5-487F18C8F763}" presName="img" presStyleLbl="fgImgPlace1" presStyleIdx="2" presStyleCnt="4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2BBBC4-D9FD-42D0-BCB7-7516205A5623}" type="pres">
      <dgm:prSet presAssocID="{C2586CF1-A17B-443E-B6D5-487F18C8F76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BB3AE-9947-4A96-A775-D378BF4865BA}" type="pres">
      <dgm:prSet presAssocID="{AA75B482-136E-44AE-A233-050889D0D529}" presName="spacer" presStyleCnt="0"/>
      <dgm:spPr/>
    </dgm:pt>
    <dgm:pt modelId="{4BE75E04-DB23-45E3-840A-F11B1F71F918}" type="pres">
      <dgm:prSet presAssocID="{9EDF8B64-8334-470F-AFB1-3CE3D11AD0A3}" presName="comp" presStyleCnt="0"/>
      <dgm:spPr/>
    </dgm:pt>
    <dgm:pt modelId="{57E35C23-82D1-44B1-AE82-300F4D712013}" type="pres">
      <dgm:prSet presAssocID="{9EDF8B64-8334-470F-AFB1-3CE3D11AD0A3}" presName="box" presStyleLbl="node1" presStyleIdx="3" presStyleCnt="4"/>
      <dgm:spPr/>
      <dgm:t>
        <a:bodyPr/>
        <a:lstStyle/>
        <a:p>
          <a:endParaRPr lang="ru-RU"/>
        </a:p>
      </dgm:t>
    </dgm:pt>
    <dgm:pt modelId="{C07DAA38-EE22-4301-B9AE-FB156AE9A77E}" type="pres">
      <dgm:prSet presAssocID="{9EDF8B64-8334-470F-AFB1-3CE3D11AD0A3}" presName="img" presStyleLbl="fgImgPlace1" presStyleIdx="3" presStyleCnt="4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F62BDF5-0D5B-436C-A987-31E0F3836FE9}" type="pres">
      <dgm:prSet presAssocID="{9EDF8B64-8334-470F-AFB1-3CE3D11AD0A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E0F9DD-5F9B-4420-B73A-C73113E9DA58}" type="presOf" srcId="{C963F499-C1DF-41C1-A96B-7E1DCB23ACCA}" destId="{6AEB2055-EA90-460D-9518-0A10882E66BE}" srcOrd="1" destOrd="0" presId="urn:microsoft.com/office/officeart/2005/8/layout/vList4#2"/>
    <dgm:cxn modelId="{D3338899-F536-4B99-AF73-D1EAADAB8086}" srcId="{BCF36CCB-1EE1-4917-84BE-70F1E2574809}" destId="{37472D17-4FE9-4295-A59E-91834429C81A}" srcOrd="0" destOrd="0" parTransId="{F32F2C0C-4BEE-433A-949D-AB56FAE00596}" sibTransId="{8198AC48-750A-41DC-A22E-513F637EB241}"/>
    <dgm:cxn modelId="{55E30B63-F99C-4ABE-ABBE-EB2B2CF1550B}" srcId="{40984210-68C8-4B02-A340-8972FD246F1C}" destId="{BCF36CCB-1EE1-4917-84BE-70F1E2574809}" srcOrd="0" destOrd="0" parTransId="{7E49155A-5322-48EE-BA84-6565944052D1}" sibTransId="{9517451E-B43C-4E27-BC83-E838F7BE86EE}"/>
    <dgm:cxn modelId="{0748AC57-6142-4134-8103-A7387E0E1C4A}" type="presOf" srcId="{BCF36CCB-1EE1-4917-84BE-70F1E2574809}" destId="{DC5409FD-8032-4945-9BAA-911962639399}" srcOrd="0" destOrd="0" presId="urn:microsoft.com/office/officeart/2005/8/layout/vList4#2"/>
    <dgm:cxn modelId="{446A6CC1-FF37-4DDB-87C2-F0ED96A8A6CD}" type="presOf" srcId="{37472D17-4FE9-4295-A59E-91834429C81A}" destId="{F36B05AA-9636-4D14-A399-8636A4C78FE5}" srcOrd="1" destOrd="1" presId="urn:microsoft.com/office/officeart/2005/8/layout/vList4#2"/>
    <dgm:cxn modelId="{94392E90-6379-4F04-B4BE-C3BF4B078360}" type="presOf" srcId="{37472D17-4FE9-4295-A59E-91834429C81A}" destId="{DC5409FD-8032-4945-9BAA-911962639399}" srcOrd="0" destOrd="1" presId="urn:microsoft.com/office/officeart/2005/8/layout/vList4#2"/>
    <dgm:cxn modelId="{7FBF6F57-BBFD-4980-B36C-FF56F4887AF9}" srcId="{40984210-68C8-4B02-A340-8972FD246F1C}" destId="{C2586CF1-A17B-443E-B6D5-487F18C8F763}" srcOrd="2" destOrd="0" parTransId="{CB86B536-A3AD-4D90-B790-F88189DA4152}" sibTransId="{AA75B482-136E-44AE-A233-050889D0D529}"/>
    <dgm:cxn modelId="{97495751-4FC0-4271-B1FE-12EF2D41DCF7}" type="presOf" srcId="{C963F499-C1DF-41C1-A96B-7E1DCB23ACCA}" destId="{FB64B515-3F75-4232-A91E-8DD7B33DA5EE}" srcOrd="0" destOrd="0" presId="urn:microsoft.com/office/officeart/2005/8/layout/vList4#2"/>
    <dgm:cxn modelId="{72380CB3-2775-453E-B75A-BEA564D93190}" srcId="{40984210-68C8-4B02-A340-8972FD246F1C}" destId="{9EDF8B64-8334-470F-AFB1-3CE3D11AD0A3}" srcOrd="3" destOrd="0" parTransId="{BB7FEDE2-28B1-4411-B35F-66604983D000}" sibTransId="{F08C6F84-1049-47EC-A9C7-ECC2AEDA7F6A}"/>
    <dgm:cxn modelId="{BAECE721-C882-42DA-8E3A-80FBF7FBB096}" type="presOf" srcId="{40984210-68C8-4B02-A340-8972FD246F1C}" destId="{F433AE84-F43F-4447-9538-D08228118D1C}" srcOrd="0" destOrd="0" presId="urn:microsoft.com/office/officeart/2005/8/layout/vList4#2"/>
    <dgm:cxn modelId="{45E18D91-B09F-459B-B6C4-C3B4B1BCC085}" type="presOf" srcId="{E986AC70-0D07-47B9-8644-534BFEA6981B}" destId="{57E35C23-82D1-44B1-AE82-300F4D712013}" srcOrd="0" destOrd="1" presId="urn:microsoft.com/office/officeart/2005/8/layout/vList4#2"/>
    <dgm:cxn modelId="{2858A5D6-57C7-415E-8C2C-E05B39D1529C}" srcId="{9EDF8B64-8334-470F-AFB1-3CE3D11AD0A3}" destId="{E986AC70-0D07-47B9-8644-534BFEA6981B}" srcOrd="0" destOrd="0" parTransId="{DE6CBAA3-D015-4855-90D6-B5C988E72F94}" sibTransId="{450F0A06-1563-4D31-9C16-33F886F47D18}"/>
    <dgm:cxn modelId="{8B49881D-E61D-45BB-9874-E11A37418EC9}" type="presOf" srcId="{C2586CF1-A17B-443E-B6D5-487F18C8F763}" destId="{CE2BBBC4-D9FD-42D0-BCB7-7516205A5623}" srcOrd="1" destOrd="0" presId="urn:microsoft.com/office/officeart/2005/8/layout/vList4#2"/>
    <dgm:cxn modelId="{A1F5E4B3-2148-48DB-96A5-2CB7775538B4}" type="presOf" srcId="{9EDF8B64-8334-470F-AFB1-3CE3D11AD0A3}" destId="{57E35C23-82D1-44B1-AE82-300F4D712013}" srcOrd="0" destOrd="0" presId="urn:microsoft.com/office/officeart/2005/8/layout/vList4#2"/>
    <dgm:cxn modelId="{A6EDBC0D-CEBD-4B64-A490-3D11529B2A6A}" type="presOf" srcId="{BCF36CCB-1EE1-4917-84BE-70F1E2574809}" destId="{F36B05AA-9636-4D14-A399-8636A4C78FE5}" srcOrd="1" destOrd="0" presId="urn:microsoft.com/office/officeart/2005/8/layout/vList4#2"/>
    <dgm:cxn modelId="{28D20C3E-1082-43B4-B209-A472D1FDAD5C}" type="presOf" srcId="{9EDF8B64-8334-470F-AFB1-3CE3D11AD0A3}" destId="{1F62BDF5-0D5B-436C-A987-31E0F3836FE9}" srcOrd="1" destOrd="0" presId="urn:microsoft.com/office/officeart/2005/8/layout/vList4#2"/>
    <dgm:cxn modelId="{6A784982-3506-45C8-8D44-C62AEAB259AA}" type="presOf" srcId="{C2586CF1-A17B-443E-B6D5-487F18C8F763}" destId="{9C11E402-D1FA-456B-8FDF-199DF01E34C9}" srcOrd="0" destOrd="0" presId="urn:microsoft.com/office/officeart/2005/8/layout/vList4#2"/>
    <dgm:cxn modelId="{F0C574A3-E755-48DD-87D2-3BF54BA9ACF5}" type="presOf" srcId="{E986AC70-0D07-47B9-8644-534BFEA6981B}" destId="{1F62BDF5-0D5B-436C-A987-31E0F3836FE9}" srcOrd="1" destOrd="1" presId="urn:microsoft.com/office/officeart/2005/8/layout/vList4#2"/>
    <dgm:cxn modelId="{1BD41B72-DA80-4F02-8F2B-8FC70CAA2F1C}" srcId="{40984210-68C8-4B02-A340-8972FD246F1C}" destId="{C963F499-C1DF-41C1-A96B-7E1DCB23ACCA}" srcOrd="1" destOrd="0" parTransId="{CBD38456-9F61-4AC4-B547-190EC939FE55}" sibTransId="{1F25CB61-3C70-419B-B8FB-48EBC2561D17}"/>
    <dgm:cxn modelId="{E1C763DD-CC98-47E1-8212-3F3421F12360}" type="presParOf" srcId="{F433AE84-F43F-4447-9538-D08228118D1C}" destId="{A99F2756-C3C1-45B9-90F1-55C4552A033E}" srcOrd="0" destOrd="0" presId="urn:microsoft.com/office/officeart/2005/8/layout/vList4#2"/>
    <dgm:cxn modelId="{B1DFA906-641A-4C29-B320-330B7DB49F1E}" type="presParOf" srcId="{A99F2756-C3C1-45B9-90F1-55C4552A033E}" destId="{DC5409FD-8032-4945-9BAA-911962639399}" srcOrd="0" destOrd="0" presId="urn:microsoft.com/office/officeart/2005/8/layout/vList4#2"/>
    <dgm:cxn modelId="{9EDD8FAE-705E-427F-A8A8-123B8CFFF3DD}" type="presParOf" srcId="{A99F2756-C3C1-45B9-90F1-55C4552A033E}" destId="{7A631520-73C8-4699-9ADA-90B585B126A2}" srcOrd="1" destOrd="0" presId="urn:microsoft.com/office/officeart/2005/8/layout/vList4#2"/>
    <dgm:cxn modelId="{CF0124FD-F340-4D2E-BC56-64632513D803}" type="presParOf" srcId="{A99F2756-C3C1-45B9-90F1-55C4552A033E}" destId="{F36B05AA-9636-4D14-A399-8636A4C78FE5}" srcOrd="2" destOrd="0" presId="urn:microsoft.com/office/officeart/2005/8/layout/vList4#2"/>
    <dgm:cxn modelId="{00AEC186-3EF1-4990-9B26-5DD859067A56}" type="presParOf" srcId="{F433AE84-F43F-4447-9538-D08228118D1C}" destId="{C4513B1F-DE71-47B4-8F37-C0F17C5040B3}" srcOrd="1" destOrd="0" presId="urn:microsoft.com/office/officeart/2005/8/layout/vList4#2"/>
    <dgm:cxn modelId="{B7E27720-0016-437B-B2DB-328DE6FCE29E}" type="presParOf" srcId="{F433AE84-F43F-4447-9538-D08228118D1C}" destId="{53B28670-4BE7-42E0-9874-299F4AB9BBE7}" srcOrd="2" destOrd="0" presId="urn:microsoft.com/office/officeart/2005/8/layout/vList4#2"/>
    <dgm:cxn modelId="{AD2976C0-713E-498D-ACC5-6BDE67EFBCAB}" type="presParOf" srcId="{53B28670-4BE7-42E0-9874-299F4AB9BBE7}" destId="{FB64B515-3F75-4232-A91E-8DD7B33DA5EE}" srcOrd="0" destOrd="0" presId="urn:microsoft.com/office/officeart/2005/8/layout/vList4#2"/>
    <dgm:cxn modelId="{AD54C3ED-77DB-4671-BB8B-09190E1AC0FE}" type="presParOf" srcId="{53B28670-4BE7-42E0-9874-299F4AB9BBE7}" destId="{472F6F41-24C2-4844-9D08-C3C7C345BFF2}" srcOrd="1" destOrd="0" presId="urn:microsoft.com/office/officeart/2005/8/layout/vList4#2"/>
    <dgm:cxn modelId="{7D781805-EE08-48F4-859F-FBE66618FD7E}" type="presParOf" srcId="{53B28670-4BE7-42E0-9874-299F4AB9BBE7}" destId="{6AEB2055-EA90-460D-9518-0A10882E66BE}" srcOrd="2" destOrd="0" presId="urn:microsoft.com/office/officeart/2005/8/layout/vList4#2"/>
    <dgm:cxn modelId="{EB20CE22-8337-4998-812C-B34763603BB7}" type="presParOf" srcId="{F433AE84-F43F-4447-9538-D08228118D1C}" destId="{D0FEB14A-F5C7-40F0-95F3-53521A924213}" srcOrd="3" destOrd="0" presId="urn:microsoft.com/office/officeart/2005/8/layout/vList4#2"/>
    <dgm:cxn modelId="{98BCF005-6658-47E5-8009-80D1D6F3041F}" type="presParOf" srcId="{F433AE84-F43F-4447-9538-D08228118D1C}" destId="{7DEC1409-9F4E-4D78-87CD-BA5E7347A235}" srcOrd="4" destOrd="0" presId="urn:microsoft.com/office/officeart/2005/8/layout/vList4#2"/>
    <dgm:cxn modelId="{BE528D30-D815-4EEF-8F2B-57BC3D83373F}" type="presParOf" srcId="{7DEC1409-9F4E-4D78-87CD-BA5E7347A235}" destId="{9C11E402-D1FA-456B-8FDF-199DF01E34C9}" srcOrd="0" destOrd="0" presId="urn:microsoft.com/office/officeart/2005/8/layout/vList4#2"/>
    <dgm:cxn modelId="{AF0F4765-2FFB-4020-909B-D29B241DD4B1}" type="presParOf" srcId="{7DEC1409-9F4E-4D78-87CD-BA5E7347A235}" destId="{3E54778E-A0DD-4136-85A6-17815DF80159}" srcOrd="1" destOrd="0" presId="urn:microsoft.com/office/officeart/2005/8/layout/vList4#2"/>
    <dgm:cxn modelId="{66AAFCDD-CAA3-4511-A64F-25EB82A7E562}" type="presParOf" srcId="{7DEC1409-9F4E-4D78-87CD-BA5E7347A235}" destId="{CE2BBBC4-D9FD-42D0-BCB7-7516205A5623}" srcOrd="2" destOrd="0" presId="urn:microsoft.com/office/officeart/2005/8/layout/vList4#2"/>
    <dgm:cxn modelId="{3615CF75-AEEB-4799-A0A6-CDD5D52BF361}" type="presParOf" srcId="{F433AE84-F43F-4447-9538-D08228118D1C}" destId="{4C9BB3AE-9947-4A96-A775-D378BF4865BA}" srcOrd="5" destOrd="0" presId="urn:microsoft.com/office/officeart/2005/8/layout/vList4#2"/>
    <dgm:cxn modelId="{50C07726-A64C-4522-940A-B1FC0117B856}" type="presParOf" srcId="{F433AE84-F43F-4447-9538-D08228118D1C}" destId="{4BE75E04-DB23-45E3-840A-F11B1F71F918}" srcOrd="6" destOrd="0" presId="urn:microsoft.com/office/officeart/2005/8/layout/vList4#2"/>
    <dgm:cxn modelId="{BA021C83-F7C1-46C3-82AD-2A9DF4290F75}" type="presParOf" srcId="{4BE75E04-DB23-45E3-840A-F11B1F71F918}" destId="{57E35C23-82D1-44B1-AE82-300F4D712013}" srcOrd="0" destOrd="0" presId="urn:microsoft.com/office/officeart/2005/8/layout/vList4#2"/>
    <dgm:cxn modelId="{E9379AA9-5793-43B7-9359-C76D9DADD4E4}" type="presParOf" srcId="{4BE75E04-DB23-45E3-840A-F11B1F71F918}" destId="{C07DAA38-EE22-4301-B9AE-FB156AE9A77E}" srcOrd="1" destOrd="0" presId="urn:microsoft.com/office/officeart/2005/8/layout/vList4#2"/>
    <dgm:cxn modelId="{4BE80BDA-A8CD-42E7-AFB5-3DD86C5735E1}" type="presParOf" srcId="{4BE75E04-DB23-45E3-840A-F11B1F71F918}" destId="{1F62BDF5-0D5B-436C-A987-31E0F3836FE9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ABF5DB-D917-4EC0-8731-1B3B8AC14F91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2B30C1-CB8B-4060-8434-B920EE1149C2}">
      <dgm:prSet/>
      <dgm:spPr/>
      <dgm:t>
        <a:bodyPr/>
        <a:lstStyle/>
        <a:p>
          <a:pPr algn="ctr" rtl="0"/>
          <a:r>
            <a:rPr lang="ru-RU" b="1" dirty="0" smtClean="0"/>
            <a:t>10.02.2020  20.02.2020</a:t>
          </a:r>
          <a:endParaRPr lang="ru-RU" b="1" dirty="0">
            <a:solidFill>
              <a:srgbClr val="FF0000"/>
            </a:solidFill>
          </a:endParaRPr>
        </a:p>
      </dgm:t>
    </dgm:pt>
    <dgm:pt modelId="{B3AB0007-2C13-416D-9994-785CD8F9FF7D}" type="parTrans" cxnId="{791985A6-21B9-4207-BD16-A056FD2B0A95}">
      <dgm:prSet/>
      <dgm:spPr/>
      <dgm:t>
        <a:bodyPr/>
        <a:lstStyle/>
        <a:p>
          <a:endParaRPr lang="ru-RU"/>
        </a:p>
      </dgm:t>
    </dgm:pt>
    <dgm:pt modelId="{92882549-BE03-49F9-8461-C84CB046A317}" type="sibTrans" cxnId="{791985A6-21B9-4207-BD16-A056FD2B0A95}">
      <dgm:prSet/>
      <dgm:spPr/>
      <dgm:t>
        <a:bodyPr/>
        <a:lstStyle/>
        <a:p>
          <a:endParaRPr lang="ru-RU"/>
        </a:p>
      </dgm:t>
    </dgm:pt>
    <dgm:pt modelId="{6B4A04AF-61AF-406C-8753-9FFCEAEA3E87}">
      <dgm:prSet/>
      <dgm:spPr/>
      <dgm:t>
        <a:bodyPr/>
        <a:lstStyle/>
        <a:p>
          <a:pPr algn="l" rtl="0"/>
          <a:r>
            <a:rPr lang="ru-RU" dirty="0" smtClean="0"/>
            <a:t>ОТПРАВКА РАБОТ НА ПРОВЕРКУ (В БУМАЖНОМ ВИДЕ). Ответы учеников должны быть отосланы учителем - координатором конкурса почтой России в Оргкомитет. Сканировать ответы учеников или высылать их по электронной почте в этом случае не нужно.</a:t>
          </a:r>
          <a:endParaRPr lang="ru-RU" dirty="0"/>
        </a:p>
      </dgm:t>
    </dgm:pt>
    <dgm:pt modelId="{5F93A990-9F64-4948-A8C1-2AA55D689B4B}" type="parTrans" cxnId="{A00E1F89-DF11-4BBE-B12D-CE49772FD81E}">
      <dgm:prSet/>
      <dgm:spPr/>
      <dgm:t>
        <a:bodyPr/>
        <a:lstStyle/>
        <a:p>
          <a:endParaRPr lang="ru-RU"/>
        </a:p>
      </dgm:t>
    </dgm:pt>
    <dgm:pt modelId="{DDA9DFBB-7863-4A8E-A7C7-6C3F72E51EA8}" type="sibTrans" cxnId="{A00E1F89-DF11-4BBE-B12D-CE49772FD81E}">
      <dgm:prSet/>
      <dgm:spPr/>
      <dgm:t>
        <a:bodyPr/>
        <a:lstStyle/>
        <a:p>
          <a:endParaRPr lang="ru-RU"/>
        </a:p>
      </dgm:t>
    </dgm:pt>
    <dgm:pt modelId="{CF6EB4CD-2946-4243-A31F-E62EBA7A9B6C}">
      <dgm:prSet/>
      <dgm:spPr/>
      <dgm:t>
        <a:bodyPr/>
        <a:lstStyle/>
        <a:p>
          <a:pPr rtl="0"/>
          <a:r>
            <a:rPr lang="ru-RU" b="1" dirty="0" smtClean="0"/>
            <a:t>10.02.2020 24.02.2020</a:t>
          </a:r>
          <a:endParaRPr lang="ru-RU" b="1" dirty="0"/>
        </a:p>
      </dgm:t>
    </dgm:pt>
    <dgm:pt modelId="{CAE43625-9E0E-4DD5-B660-790040FE1E61}" type="parTrans" cxnId="{C0B0363C-C242-41A6-9714-F68EEEA73984}">
      <dgm:prSet/>
      <dgm:spPr/>
      <dgm:t>
        <a:bodyPr/>
        <a:lstStyle/>
        <a:p>
          <a:endParaRPr lang="ru-RU"/>
        </a:p>
      </dgm:t>
    </dgm:pt>
    <dgm:pt modelId="{BD24FDC5-DDC3-4FE6-AA82-2EBAA6A9D690}" type="sibTrans" cxnId="{C0B0363C-C242-41A6-9714-F68EEEA73984}">
      <dgm:prSet/>
      <dgm:spPr/>
      <dgm:t>
        <a:bodyPr/>
        <a:lstStyle/>
        <a:p>
          <a:endParaRPr lang="ru-RU"/>
        </a:p>
      </dgm:t>
    </dgm:pt>
    <dgm:pt modelId="{0F7FD9D5-3573-4132-9F0E-E7435BCC75CB}">
      <dgm:prSet/>
      <dgm:spPr/>
      <dgm:t>
        <a:bodyPr/>
        <a:lstStyle/>
        <a:p>
          <a:pPr rtl="0"/>
          <a:r>
            <a:rPr lang="ru-RU" b="1" dirty="0" smtClean="0"/>
            <a:t>09.03.2020  10.03.2020</a:t>
          </a:r>
          <a:endParaRPr lang="ru-RU" b="1" dirty="0"/>
        </a:p>
      </dgm:t>
    </dgm:pt>
    <dgm:pt modelId="{4E508934-5CF8-4B67-8D02-6AFE4369F379}" type="parTrans" cxnId="{D27D44CB-DC9E-45B8-B3FD-45E71D2AA53E}">
      <dgm:prSet/>
      <dgm:spPr/>
      <dgm:t>
        <a:bodyPr/>
        <a:lstStyle/>
        <a:p>
          <a:endParaRPr lang="ru-RU"/>
        </a:p>
      </dgm:t>
    </dgm:pt>
    <dgm:pt modelId="{6634F2AE-E34F-40DF-937A-72A8772DD973}" type="sibTrans" cxnId="{D27D44CB-DC9E-45B8-B3FD-45E71D2AA53E}">
      <dgm:prSet/>
      <dgm:spPr/>
      <dgm:t>
        <a:bodyPr/>
        <a:lstStyle/>
        <a:p>
          <a:endParaRPr lang="ru-RU"/>
        </a:p>
      </dgm:t>
    </dgm:pt>
    <dgm:pt modelId="{A5BD87B2-7C98-4DBE-8FCD-CD80F6B6299E}">
      <dgm:prSet/>
      <dgm:spPr/>
      <dgm:t>
        <a:bodyPr/>
        <a:lstStyle/>
        <a:p>
          <a:pPr algn="l" rtl="0"/>
          <a:r>
            <a:rPr lang="ru-RU" dirty="0" smtClean="0"/>
            <a:t>РЕЗУЛЬТАТЫ ПРОВЕРКИ РАБОТ. В личном кабинете каждого учителя Оргкомитет размещает информацию о том, какие задания его ученики решили правильно, а в каких допустили ошибки, исправляет технические ошибки учителей, допущенные при заполнении форм сбора ответов (ошибки в указании ФИО ученика, названии школы, указании уровня исправляются учителями через личный кабинет самостоятельно)</a:t>
          </a:r>
          <a:endParaRPr lang="ru-RU" dirty="0"/>
        </a:p>
      </dgm:t>
    </dgm:pt>
    <dgm:pt modelId="{A0303122-98EA-46BE-9123-BE5439F9B5DE}" type="parTrans" cxnId="{8767F8C5-B1B5-46CF-9F08-68324AD83FC7}">
      <dgm:prSet/>
      <dgm:spPr/>
      <dgm:t>
        <a:bodyPr/>
        <a:lstStyle/>
        <a:p>
          <a:endParaRPr lang="ru-RU"/>
        </a:p>
      </dgm:t>
    </dgm:pt>
    <dgm:pt modelId="{8154F60B-FC0F-453C-952F-356409752B8D}" type="sibTrans" cxnId="{8767F8C5-B1B5-46CF-9F08-68324AD83FC7}">
      <dgm:prSet/>
      <dgm:spPr/>
      <dgm:t>
        <a:bodyPr/>
        <a:lstStyle/>
        <a:p>
          <a:endParaRPr lang="ru-RU"/>
        </a:p>
      </dgm:t>
    </dgm:pt>
    <dgm:pt modelId="{AEE644FC-AB70-4A1D-95A7-027D67A1A52D}">
      <dgm:prSet/>
      <dgm:spPr/>
      <dgm:t>
        <a:bodyPr/>
        <a:lstStyle/>
        <a:p>
          <a:pPr rtl="0"/>
          <a:r>
            <a:rPr lang="ru-RU" b="1" dirty="0" smtClean="0"/>
            <a:t>15.03.2020</a:t>
          </a:r>
          <a:endParaRPr lang="ru-RU" b="1" dirty="0" smtClean="0"/>
        </a:p>
        <a:p>
          <a:pPr rtl="0"/>
          <a:r>
            <a:rPr lang="ru-RU" b="1" dirty="0" smtClean="0"/>
            <a:t>16.03.2020</a:t>
          </a:r>
          <a:endParaRPr lang="ru-RU" b="1" dirty="0"/>
        </a:p>
      </dgm:t>
    </dgm:pt>
    <dgm:pt modelId="{0B6F84ED-0440-4B6A-93DD-102B95E68FC2}" type="parTrans" cxnId="{868DDEC4-1FED-4263-934C-42CB663AAB8A}">
      <dgm:prSet/>
      <dgm:spPr/>
      <dgm:t>
        <a:bodyPr/>
        <a:lstStyle/>
        <a:p>
          <a:endParaRPr lang="ru-RU"/>
        </a:p>
      </dgm:t>
    </dgm:pt>
    <dgm:pt modelId="{102090FC-2FC1-420F-BDA8-29E56E946DE1}" type="sibTrans" cxnId="{868DDEC4-1FED-4263-934C-42CB663AAB8A}">
      <dgm:prSet/>
      <dgm:spPr/>
      <dgm:t>
        <a:bodyPr/>
        <a:lstStyle/>
        <a:p>
          <a:endParaRPr lang="ru-RU"/>
        </a:p>
      </dgm:t>
    </dgm:pt>
    <dgm:pt modelId="{1E6517CD-69FA-428A-855D-68210A967100}">
      <dgm:prSet/>
      <dgm:spPr/>
      <dgm:t>
        <a:bodyPr/>
        <a:lstStyle/>
        <a:p>
          <a:pPr algn="l" rtl="0"/>
          <a:r>
            <a:rPr lang="ru-RU" dirty="0" smtClean="0"/>
            <a:t>ИТОГИ КОНКУРСА. Оргкомитет публикует рейтинги и места участников, сведения о победителях конкурса в личных кабинетах учителей, начинает рассылку электронных писем, содержащих результаты конкурса и тексты для печати на бланках сертификатов, дипломов, благодарностей и грамот</a:t>
          </a:r>
          <a:endParaRPr lang="ru-RU" dirty="0"/>
        </a:p>
      </dgm:t>
    </dgm:pt>
    <dgm:pt modelId="{7AFF65DB-EF30-4640-A9B0-875CA1117731}" type="parTrans" cxnId="{42C1F4C7-1D40-444F-AAC8-E384238986BF}">
      <dgm:prSet/>
      <dgm:spPr/>
      <dgm:t>
        <a:bodyPr/>
        <a:lstStyle/>
        <a:p>
          <a:endParaRPr lang="ru-RU"/>
        </a:p>
      </dgm:t>
    </dgm:pt>
    <dgm:pt modelId="{96D6FF82-37EA-4048-B006-7182DF45FAA6}" type="sibTrans" cxnId="{42C1F4C7-1D40-444F-AAC8-E384238986BF}">
      <dgm:prSet/>
      <dgm:spPr/>
      <dgm:t>
        <a:bodyPr/>
        <a:lstStyle/>
        <a:p>
          <a:endParaRPr lang="ru-RU"/>
        </a:p>
      </dgm:t>
    </dgm:pt>
    <dgm:pt modelId="{BD0C0AC6-9CCD-4F1A-BA21-5136F19540E5}">
      <dgm:prSet/>
      <dgm:spPr/>
      <dgm:t>
        <a:bodyPr/>
        <a:lstStyle/>
        <a:p>
          <a:pPr algn="l" rtl="0"/>
          <a:r>
            <a:rPr lang="ru-RU" dirty="0" smtClean="0"/>
            <a:t>ОТПРАВКА РАБОТ НА ПРОВЕРКУ (В ЭЛЕКТРОННОМ ВИДЕ). Ответы учеников должны быть занесены учителем – координатором конкурса в специальную форму (файл </a:t>
          </a:r>
          <a:r>
            <a:rPr lang="ru-RU" dirty="0" err="1" smtClean="0"/>
            <a:t>Excel</a:t>
          </a:r>
          <a:r>
            <a:rPr lang="ru-RU" dirty="0" smtClean="0"/>
            <a:t>), которую он должен загрузить на сайт в своем личном кабинете. Высылать их почтой России в этом случае не нужно</a:t>
          </a:r>
          <a:endParaRPr lang="ru-RU" dirty="0"/>
        </a:p>
      </dgm:t>
    </dgm:pt>
    <dgm:pt modelId="{A4E224CC-8C68-48D2-B39C-23F7F9ACB966}" type="sibTrans" cxnId="{5C36D103-A807-4C51-89AD-5C8C4A609E20}">
      <dgm:prSet/>
      <dgm:spPr/>
      <dgm:t>
        <a:bodyPr/>
        <a:lstStyle/>
        <a:p>
          <a:endParaRPr lang="ru-RU"/>
        </a:p>
      </dgm:t>
    </dgm:pt>
    <dgm:pt modelId="{5354CFA3-ECC0-4DFB-97D4-A28FC32E27F7}" type="parTrans" cxnId="{5C36D103-A807-4C51-89AD-5C8C4A609E20}">
      <dgm:prSet/>
      <dgm:spPr/>
      <dgm:t>
        <a:bodyPr/>
        <a:lstStyle/>
        <a:p>
          <a:endParaRPr lang="ru-RU"/>
        </a:p>
      </dgm:t>
    </dgm:pt>
    <dgm:pt modelId="{BEF1F638-1195-49F3-BF96-2EF72404B07B}">
      <dgm:prSet/>
      <dgm:spPr/>
      <dgm:t>
        <a:bodyPr/>
        <a:lstStyle/>
        <a:p>
          <a:pPr algn="ctr" rtl="0"/>
          <a:r>
            <a:rPr lang="ru-RU" b="1" dirty="0" smtClean="0"/>
            <a:t>20.03.2020  13.04.2020</a:t>
          </a:r>
          <a:endParaRPr lang="ru-RU" b="1" dirty="0"/>
        </a:p>
      </dgm:t>
    </dgm:pt>
    <dgm:pt modelId="{F655B5C5-DF4B-47CE-A33B-5BF1F5391F4E}" type="parTrans" cxnId="{CAD362CB-389D-4E00-BE5D-831431BA2D1B}">
      <dgm:prSet/>
      <dgm:spPr/>
      <dgm:t>
        <a:bodyPr/>
        <a:lstStyle/>
        <a:p>
          <a:endParaRPr lang="ru-RU"/>
        </a:p>
      </dgm:t>
    </dgm:pt>
    <dgm:pt modelId="{75A3FC84-D0E5-444C-BBBE-AD66B93A4C6E}" type="sibTrans" cxnId="{CAD362CB-389D-4E00-BE5D-831431BA2D1B}">
      <dgm:prSet/>
      <dgm:spPr/>
      <dgm:t>
        <a:bodyPr/>
        <a:lstStyle/>
        <a:p>
          <a:endParaRPr lang="ru-RU"/>
        </a:p>
      </dgm:t>
    </dgm:pt>
    <dgm:pt modelId="{CC1F5000-C10B-4AE1-9652-E34A0FE54164}">
      <dgm:prSet/>
      <dgm:spPr/>
      <dgm:t>
        <a:bodyPr/>
        <a:lstStyle/>
        <a:p>
          <a:r>
            <a:rPr lang="ru-RU" smtClean="0"/>
            <a:t>РАССЫЛКА ПРИЗОВ И ДИПЛОМОВ. Оргкомитет рассылает сертификаты – участникам конкурса, призы и дипломы ученикам - победителям конкурса, благодарности и грамоты учителям - координаторам конкурса. Все документы отсылаются по обычной почте в бумажном виде. </a:t>
          </a:r>
          <a:endParaRPr lang="ru-RU"/>
        </a:p>
      </dgm:t>
    </dgm:pt>
    <dgm:pt modelId="{6D520011-03A9-45E4-9DB5-526A4D57510C}" type="parTrans" cxnId="{5E4C04EB-A732-46EE-B1F5-27395AD77B66}">
      <dgm:prSet/>
      <dgm:spPr/>
      <dgm:t>
        <a:bodyPr/>
        <a:lstStyle/>
        <a:p>
          <a:endParaRPr lang="ru-RU"/>
        </a:p>
      </dgm:t>
    </dgm:pt>
    <dgm:pt modelId="{39FA8BB9-02E5-46C8-96EC-714FAD99D86E}" type="sibTrans" cxnId="{5E4C04EB-A732-46EE-B1F5-27395AD77B66}">
      <dgm:prSet/>
      <dgm:spPr/>
      <dgm:t>
        <a:bodyPr/>
        <a:lstStyle/>
        <a:p>
          <a:endParaRPr lang="ru-RU"/>
        </a:p>
      </dgm:t>
    </dgm:pt>
    <dgm:pt modelId="{33E82443-22AE-4785-8990-B012AF1302A8}" type="pres">
      <dgm:prSet presAssocID="{C9ABF5DB-D917-4EC0-8731-1B3B8AC14F9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C3EAF-7A97-4B8E-A822-F7C37CDC6A37}" type="pres">
      <dgm:prSet presAssocID="{CE2B30C1-CB8B-4060-8434-B920EE1149C2}" presName="composite" presStyleCnt="0"/>
      <dgm:spPr/>
    </dgm:pt>
    <dgm:pt modelId="{DF1EEC5A-A22E-4A96-B141-F1C06071EA4F}" type="pres">
      <dgm:prSet presAssocID="{CE2B30C1-CB8B-4060-8434-B920EE1149C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14953-19A2-4931-9193-309D173FDF43}" type="pres">
      <dgm:prSet presAssocID="{CE2B30C1-CB8B-4060-8434-B920EE1149C2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D5D35-C913-42D5-AA24-17EF648BB001}" type="pres">
      <dgm:prSet presAssocID="{92882549-BE03-49F9-8461-C84CB046A317}" presName="sp" presStyleCnt="0"/>
      <dgm:spPr/>
    </dgm:pt>
    <dgm:pt modelId="{D0D16C48-1D03-41CE-AA3B-90A0CFF17B5B}" type="pres">
      <dgm:prSet presAssocID="{CF6EB4CD-2946-4243-A31F-E62EBA7A9B6C}" presName="composite" presStyleCnt="0"/>
      <dgm:spPr/>
    </dgm:pt>
    <dgm:pt modelId="{26612CAC-0F60-4EC1-BF04-C70016610183}" type="pres">
      <dgm:prSet presAssocID="{CF6EB4CD-2946-4243-A31F-E62EBA7A9B6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79FC7-BA01-4D3C-AE51-E4999AD4BE4E}" type="pres">
      <dgm:prSet presAssocID="{CF6EB4CD-2946-4243-A31F-E62EBA7A9B6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5C06F-9BA2-4E92-9600-D4009F36F4DA}" type="pres">
      <dgm:prSet presAssocID="{BD24FDC5-DDC3-4FE6-AA82-2EBAA6A9D690}" presName="sp" presStyleCnt="0"/>
      <dgm:spPr/>
    </dgm:pt>
    <dgm:pt modelId="{C0C031B7-3A7C-4EC4-8B20-AD2D4804328C}" type="pres">
      <dgm:prSet presAssocID="{0F7FD9D5-3573-4132-9F0E-E7435BCC75CB}" presName="composite" presStyleCnt="0"/>
      <dgm:spPr/>
    </dgm:pt>
    <dgm:pt modelId="{49195157-CFDF-4417-B44D-C3E3DFC3BF37}" type="pres">
      <dgm:prSet presAssocID="{0F7FD9D5-3573-4132-9F0E-E7435BCC75C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542FB-DF51-488A-BADB-2F73301A1D25}" type="pres">
      <dgm:prSet presAssocID="{0F7FD9D5-3573-4132-9F0E-E7435BCC75C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491E2-01BA-4DEB-B30D-2D2B8F84AF0F}" type="pres">
      <dgm:prSet presAssocID="{6634F2AE-E34F-40DF-937A-72A8772DD973}" presName="sp" presStyleCnt="0"/>
      <dgm:spPr/>
    </dgm:pt>
    <dgm:pt modelId="{17905591-E202-489A-AFE7-74A9FF4516A5}" type="pres">
      <dgm:prSet presAssocID="{AEE644FC-AB70-4A1D-95A7-027D67A1A52D}" presName="composite" presStyleCnt="0"/>
      <dgm:spPr/>
    </dgm:pt>
    <dgm:pt modelId="{1EDE9D76-836E-4345-AA81-E2AFB533F4F2}" type="pres">
      <dgm:prSet presAssocID="{AEE644FC-AB70-4A1D-95A7-027D67A1A52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9E56B-8C09-46EA-B169-D40A07CF61E7}" type="pres">
      <dgm:prSet presAssocID="{AEE644FC-AB70-4A1D-95A7-027D67A1A52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06495-41A2-40B0-A5CB-082E98CE1961}" type="pres">
      <dgm:prSet presAssocID="{102090FC-2FC1-420F-BDA8-29E56E946DE1}" presName="sp" presStyleCnt="0"/>
      <dgm:spPr/>
    </dgm:pt>
    <dgm:pt modelId="{69A690D5-6F9D-4F45-96B8-658BE8726AEE}" type="pres">
      <dgm:prSet presAssocID="{BEF1F638-1195-49F3-BF96-2EF72404B07B}" presName="composite" presStyleCnt="0"/>
      <dgm:spPr/>
    </dgm:pt>
    <dgm:pt modelId="{F6ABCD8C-9A4C-485A-B4F5-D5243222874C}" type="pres">
      <dgm:prSet presAssocID="{BEF1F638-1195-49F3-BF96-2EF72404B07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72228-9A2E-4EEA-BD45-8B3307D9C8EC}" type="pres">
      <dgm:prSet presAssocID="{BEF1F638-1195-49F3-BF96-2EF72404B07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D44CB-DC9E-45B8-B3FD-45E71D2AA53E}" srcId="{C9ABF5DB-D917-4EC0-8731-1B3B8AC14F91}" destId="{0F7FD9D5-3573-4132-9F0E-E7435BCC75CB}" srcOrd="2" destOrd="0" parTransId="{4E508934-5CF8-4B67-8D02-6AFE4369F379}" sibTransId="{6634F2AE-E34F-40DF-937A-72A8772DD973}"/>
    <dgm:cxn modelId="{CAD362CB-389D-4E00-BE5D-831431BA2D1B}" srcId="{C9ABF5DB-D917-4EC0-8731-1B3B8AC14F91}" destId="{BEF1F638-1195-49F3-BF96-2EF72404B07B}" srcOrd="4" destOrd="0" parTransId="{F655B5C5-DF4B-47CE-A33B-5BF1F5391F4E}" sibTransId="{75A3FC84-D0E5-444C-BBBE-AD66B93A4C6E}"/>
    <dgm:cxn modelId="{5C36D103-A807-4C51-89AD-5C8C4A609E20}" srcId="{CF6EB4CD-2946-4243-A31F-E62EBA7A9B6C}" destId="{BD0C0AC6-9CCD-4F1A-BA21-5136F19540E5}" srcOrd="0" destOrd="0" parTransId="{5354CFA3-ECC0-4DFB-97D4-A28FC32E27F7}" sibTransId="{A4E224CC-8C68-48D2-B39C-23F7F9ACB966}"/>
    <dgm:cxn modelId="{41706068-3213-447C-8CB8-FBF83C1AEBF2}" type="presOf" srcId="{0F7FD9D5-3573-4132-9F0E-E7435BCC75CB}" destId="{49195157-CFDF-4417-B44D-C3E3DFC3BF37}" srcOrd="0" destOrd="0" presId="urn:microsoft.com/office/officeart/2005/8/layout/chevron2"/>
    <dgm:cxn modelId="{A00E1F89-DF11-4BBE-B12D-CE49772FD81E}" srcId="{CE2B30C1-CB8B-4060-8434-B920EE1149C2}" destId="{6B4A04AF-61AF-406C-8753-9FFCEAEA3E87}" srcOrd="0" destOrd="0" parTransId="{5F93A990-9F64-4948-A8C1-2AA55D689B4B}" sibTransId="{DDA9DFBB-7863-4A8E-A7C7-6C3F72E51EA8}"/>
    <dgm:cxn modelId="{FAE5FF69-1304-4553-9765-BA45B713788F}" type="presOf" srcId="{A5BD87B2-7C98-4DBE-8FCD-CD80F6B6299E}" destId="{2F3542FB-DF51-488A-BADB-2F73301A1D25}" srcOrd="0" destOrd="0" presId="urn:microsoft.com/office/officeart/2005/8/layout/chevron2"/>
    <dgm:cxn modelId="{060B9A1C-B715-485C-B022-9AFDFA797A04}" type="presOf" srcId="{BD0C0AC6-9CCD-4F1A-BA21-5136F19540E5}" destId="{B4179FC7-BA01-4D3C-AE51-E4999AD4BE4E}" srcOrd="0" destOrd="0" presId="urn:microsoft.com/office/officeart/2005/8/layout/chevron2"/>
    <dgm:cxn modelId="{868DDEC4-1FED-4263-934C-42CB663AAB8A}" srcId="{C9ABF5DB-D917-4EC0-8731-1B3B8AC14F91}" destId="{AEE644FC-AB70-4A1D-95A7-027D67A1A52D}" srcOrd="3" destOrd="0" parTransId="{0B6F84ED-0440-4B6A-93DD-102B95E68FC2}" sibTransId="{102090FC-2FC1-420F-BDA8-29E56E946DE1}"/>
    <dgm:cxn modelId="{4995BB25-B3DC-4712-9324-C39ADC7CDBE1}" type="presOf" srcId="{BEF1F638-1195-49F3-BF96-2EF72404B07B}" destId="{F6ABCD8C-9A4C-485A-B4F5-D5243222874C}" srcOrd="0" destOrd="0" presId="urn:microsoft.com/office/officeart/2005/8/layout/chevron2"/>
    <dgm:cxn modelId="{791985A6-21B9-4207-BD16-A056FD2B0A95}" srcId="{C9ABF5DB-D917-4EC0-8731-1B3B8AC14F91}" destId="{CE2B30C1-CB8B-4060-8434-B920EE1149C2}" srcOrd="0" destOrd="0" parTransId="{B3AB0007-2C13-416D-9994-785CD8F9FF7D}" sibTransId="{92882549-BE03-49F9-8461-C84CB046A317}"/>
    <dgm:cxn modelId="{8767F8C5-B1B5-46CF-9F08-68324AD83FC7}" srcId="{0F7FD9D5-3573-4132-9F0E-E7435BCC75CB}" destId="{A5BD87B2-7C98-4DBE-8FCD-CD80F6B6299E}" srcOrd="0" destOrd="0" parTransId="{A0303122-98EA-46BE-9123-BE5439F9B5DE}" sibTransId="{8154F60B-FC0F-453C-952F-356409752B8D}"/>
    <dgm:cxn modelId="{C0B0363C-C242-41A6-9714-F68EEEA73984}" srcId="{C9ABF5DB-D917-4EC0-8731-1B3B8AC14F91}" destId="{CF6EB4CD-2946-4243-A31F-E62EBA7A9B6C}" srcOrd="1" destOrd="0" parTransId="{CAE43625-9E0E-4DD5-B660-790040FE1E61}" sibTransId="{BD24FDC5-DDC3-4FE6-AA82-2EBAA6A9D690}"/>
    <dgm:cxn modelId="{8C8A676F-50C7-4780-A364-FE297DBEC546}" type="presOf" srcId="{CC1F5000-C10B-4AE1-9652-E34A0FE54164}" destId="{6D772228-9A2E-4EEA-BD45-8B3307D9C8EC}" srcOrd="0" destOrd="0" presId="urn:microsoft.com/office/officeart/2005/8/layout/chevron2"/>
    <dgm:cxn modelId="{B70CD28F-C8E4-4DFB-B7B5-3E1C8DA8127C}" type="presOf" srcId="{6B4A04AF-61AF-406C-8753-9FFCEAEA3E87}" destId="{88814953-19A2-4931-9193-309D173FDF43}" srcOrd="0" destOrd="0" presId="urn:microsoft.com/office/officeart/2005/8/layout/chevron2"/>
    <dgm:cxn modelId="{AC8E064B-316F-4000-87E6-791A1D215A41}" type="presOf" srcId="{CF6EB4CD-2946-4243-A31F-E62EBA7A9B6C}" destId="{26612CAC-0F60-4EC1-BF04-C70016610183}" srcOrd="0" destOrd="0" presId="urn:microsoft.com/office/officeart/2005/8/layout/chevron2"/>
    <dgm:cxn modelId="{CCFA66DF-688B-4661-91A1-F7E10A83C445}" type="presOf" srcId="{1E6517CD-69FA-428A-855D-68210A967100}" destId="{FCB9E56B-8C09-46EA-B169-D40A07CF61E7}" srcOrd="0" destOrd="0" presId="urn:microsoft.com/office/officeart/2005/8/layout/chevron2"/>
    <dgm:cxn modelId="{D96C8913-9879-4D3D-A250-80998EC37A16}" type="presOf" srcId="{C9ABF5DB-D917-4EC0-8731-1B3B8AC14F91}" destId="{33E82443-22AE-4785-8990-B012AF1302A8}" srcOrd="0" destOrd="0" presId="urn:microsoft.com/office/officeart/2005/8/layout/chevron2"/>
    <dgm:cxn modelId="{A91BFF43-36FF-4D0E-92B6-2ED26E654E4A}" type="presOf" srcId="{CE2B30C1-CB8B-4060-8434-B920EE1149C2}" destId="{DF1EEC5A-A22E-4A96-B141-F1C06071EA4F}" srcOrd="0" destOrd="0" presId="urn:microsoft.com/office/officeart/2005/8/layout/chevron2"/>
    <dgm:cxn modelId="{5E4C04EB-A732-46EE-B1F5-27395AD77B66}" srcId="{BEF1F638-1195-49F3-BF96-2EF72404B07B}" destId="{CC1F5000-C10B-4AE1-9652-E34A0FE54164}" srcOrd="0" destOrd="0" parTransId="{6D520011-03A9-45E4-9DB5-526A4D57510C}" sibTransId="{39FA8BB9-02E5-46C8-96EC-714FAD99D86E}"/>
    <dgm:cxn modelId="{42C1F4C7-1D40-444F-AAC8-E384238986BF}" srcId="{AEE644FC-AB70-4A1D-95A7-027D67A1A52D}" destId="{1E6517CD-69FA-428A-855D-68210A967100}" srcOrd="0" destOrd="0" parTransId="{7AFF65DB-EF30-4640-A9B0-875CA1117731}" sibTransId="{96D6FF82-37EA-4048-B006-7182DF45FAA6}"/>
    <dgm:cxn modelId="{C8C717F7-F953-4509-A97A-95C378029D88}" type="presOf" srcId="{AEE644FC-AB70-4A1D-95A7-027D67A1A52D}" destId="{1EDE9D76-836E-4345-AA81-E2AFB533F4F2}" srcOrd="0" destOrd="0" presId="urn:microsoft.com/office/officeart/2005/8/layout/chevron2"/>
    <dgm:cxn modelId="{E3D9AE7D-5AB2-4C1F-9BDB-8D63724094A6}" type="presParOf" srcId="{33E82443-22AE-4785-8990-B012AF1302A8}" destId="{CC3C3EAF-7A97-4B8E-A822-F7C37CDC6A37}" srcOrd="0" destOrd="0" presId="urn:microsoft.com/office/officeart/2005/8/layout/chevron2"/>
    <dgm:cxn modelId="{D4D2AD80-AF62-4B40-B2B6-6A9B3BDBF8EE}" type="presParOf" srcId="{CC3C3EAF-7A97-4B8E-A822-F7C37CDC6A37}" destId="{DF1EEC5A-A22E-4A96-B141-F1C06071EA4F}" srcOrd="0" destOrd="0" presId="urn:microsoft.com/office/officeart/2005/8/layout/chevron2"/>
    <dgm:cxn modelId="{C6E234BE-BC95-43E2-9727-DFAC2C471081}" type="presParOf" srcId="{CC3C3EAF-7A97-4B8E-A822-F7C37CDC6A37}" destId="{88814953-19A2-4931-9193-309D173FDF43}" srcOrd="1" destOrd="0" presId="urn:microsoft.com/office/officeart/2005/8/layout/chevron2"/>
    <dgm:cxn modelId="{9A2664EB-A76D-4E67-8A93-FBCD720635B9}" type="presParOf" srcId="{33E82443-22AE-4785-8990-B012AF1302A8}" destId="{8E2D5D35-C913-42D5-AA24-17EF648BB001}" srcOrd="1" destOrd="0" presId="urn:microsoft.com/office/officeart/2005/8/layout/chevron2"/>
    <dgm:cxn modelId="{0F56E493-2418-4C5C-B187-A2D444B05008}" type="presParOf" srcId="{33E82443-22AE-4785-8990-B012AF1302A8}" destId="{D0D16C48-1D03-41CE-AA3B-90A0CFF17B5B}" srcOrd="2" destOrd="0" presId="urn:microsoft.com/office/officeart/2005/8/layout/chevron2"/>
    <dgm:cxn modelId="{464E882A-6999-4782-8C10-221AA6428762}" type="presParOf" srcId="{D0D16C48-1D03-41CE-AA3B-90A0CFF17B5B}" destId="{26612CAC-0F60-4EC1-BF04-C70016610183}" srcOrd="0" destOrd="0" presId="urn:microsoft.com/office/officeart/2005/8/layout/chevron2"/>
    <dgm:cxn modelId="{650FC58F-937C-4F14-B6C0-C193A872D45D}" type="presParOf" srcId="{D0D16C48-1D03-41CE-AA3B-90A0CFF17B5B}" destId="{B4179FC7-BA01-4D3C-AE51-E4999AD4BE4E}" srcOrd="1" destOrd="0" presId="urn:microsoft.com/office/officeart/2005/8/layout/chevron2"/>
    <dgm:cxn modelId="{271AB2C5-4D80-4D1D-9C70-9FF86048EEC1}" type="presParOf" srcId="{33E82443-22AE-4785-8990-B012AF1302A8}" destId="{17F5C06F-9BA2-4E92-9600-D4009F36F4DA}" srcOrd="3" destOrd="0" presId="urn:microsoft.com/office/officeart/2005/8/layout/chevron2"/>
    <dgm:cxn modelId="{1F1CBBE9-3830-4795-9CD9-5B9175B455B9}" type="presParOf" srcId="{33E82443-22AE-4785-8990-B012AF1302A8}" destId="{C0C031B7-3A7C-4EC4-8B20-AD2D4804328C}" srcOrd="4" destOrd="0" presId="urn:microsoft.com/office/officeart/2005/8/layout/chevron2"/>
    <dgm:cxn modelId="{8ED0D12F-BB3A-4A20-B992-AA50775F0C83}" type="presParOf" srcId="{C0C031B7-3A7C-4EC4-8B20-AD2D4804328C}" destId="{49195157-CFDF-4417-B44D-C3E3DFC3BF37}" srcOrd="0" destOrd="0" presId="urn:microsoft.com/office/officeart/2005/8/layout/chevron2"/>
    <dgm:cxn modelId="{0E54B413-50BA-473C-AA6D-AE861842B396}" type="presParOf" srcId="{C0C031B7-3A7C-4EC4-8B20-AD2D4804328C}" destId="{2F3542FB-DF51-488A-BADB-2F73301A1D25}" srcOrd="1" destOrd="0" presId="urn:microsoft.com/office/officeart/2005/8/layout/chevron2"/>
    <dgm:cxn modelId="{3C11A5F9-430A-4D51-9515-2E055655419E}" type="presParOf" srcId="{33E82443-22AE-4785-8990-B012AF1302A8}" destId="{1D6491E2-01BA-4DEB-B30D-2D2B8F84AF0F}" srcOrd="5" destOrd="0" presId="urn:microsoft.com/office/officeart/2005/8/layout/chevron2"/>
    <dgm:cxn modelId="{E67645F8-D628-45B3-B70B-44F48CAC28A8}" type="presParOf" srcId="{33E82443-22AE-4785-8990-B012AF1302A8}" destId="{17905591-E202-489A-AFE7-74A9FF4516A5}" srcOrd="6" destOrd="0" presId="urn:microsoft.com/office/officeart/2005/8/layout/chevron2"/>
    <dgm:cxn modelId="{878B7889-C314-4EA8-A83F-E93696329F5E}" type="presParOf" srcId="{17905591-E202-489A-AFE7-74A9FF4516A5}" destId="{1EDE9D76-836E-4345-AA81-E2AFB533F4F2}" srcOrd="0" destOrd="0" presId="urn:microsoft.com/office/officeart/2005/8/layout/chevron2"/>
    <dgm:cxn modelId="{B1497BEB-2188-48C1-8DF2-81F4D632DB57}" type="presParOf" srcId="{17905591-E202-489A-AFE7-74A9FF4516A5}" destId="{FCB9E56B-8C09-46EA-B169-D40A07CF61E7}" srcOrd="1" destOrd="0" presId="urn:microsoft.com/office/officeart/2005/8/layout/chevron2"/>
    <dgm:cxn modelId="{0CA9A976-1ABB-414B-88E9-028FD27DCCFC}" type="presParOf" srcId="{33E82443-22AE-4785-8990-B012AF1302A8}" destId="{09306495-41A2-40B0-A5CB-082E98CE1961}" srcOrd="7" destOrd="0" presId="urn:microsoft.com/office/officeart/2005/8/layout/chevron2"/>
    <dgm:cxn modelId="{0287B1D3-8138-4D6B-BBF0-EADEE1C81595}" type="presParOf" srcId="{33E82443-22AE-4785-8990-B012AF1302A8}" destId="{69A690D5-6F9D-4F45-96B8-658BE8726AEE}" srcOrd="8" destOrd="0" presId="urn:microsoft.com/office/officeart/2005/8/layout/chevron2"/>
    <dgm:cxn modelId="{CB23526D-70D6-4C12-8B92-31817C145EA5}" type="presParOf" srcId="{69A690D5-6F9D-4F45-96B8-658BE8726AEE}" destId="{F6ABCD8C-9A4C-485A-B4F5-D5243222874C}" srcOrd="0" destOrd="0" presId="urn:microsoft.com/office/officeart/2005/8/layout/chevron2"/>
    <dgm:cxn modelId="{03FB46A5-3725-4EC4-BD92-D1421E89491D}" type="presParOf" srcId="{69A690D5-6F9D-4F45-96B8-658BE8726AEE}" destId="{6D772228-9A2E-4EEA-BD45-8B3307D9C8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58959-982E-4277-AB15-79268BB85B43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E96B5A-C31D-442D-BD77-E69BC2597C4D}">
      <dgm:prSet phldrT="[Текст]"/>
      <dgm:spPr/>
      <dgm:t>
        <a:bodyPr/>
        <a:lstStyle/>
        <a:p>
          <a:r>
            <a:rPr lang="ru-RU" dirty="0" smtClean="0"/>
            <a:t>1-2 классы</a:t>
          </a:r>
          <a:endParaRPr lang="ru-RU" dirty="0"/>
        </a:p>
      </dgm:t>
    </dgm:pt>
    <dgm:pt modelId="{C890ACBD-C570-4464-9ACF-F722152FC949}" type="parTrans" cxnId="{7EA5CED5-EDB7-4A2D-A544-9D689568528A}">
      <dgm:prSet/>
      <dgm:spPr/>
      <dgm:t>
        <a:bodyPr/>
        <a:lstStyle/>
        <a:p>
          <a:endParaRPr lang="ru-RU"/>
        </a:p>
      </dgm:t>
    </dgm:pt>
    <dgm:pt modelId="{161BB844-2ABA-487E-BE05-4618B80FC1E2}" type="sibTrans" cxnId="{7EA5CED5-EDB7-4A2D-A544-9D689568528A}">
      <dgm:prSet/>
      <dgm:spPr/>
      <dgm:t>
        <a:bodyPr/>
        <a:lstStyle/>
        <a:p>
          <a:endParaRPr lang="ru-RU"/>
        </a:p>
      </dgm:t>
    </dgm:pt>
    <dgm:pt modelId="{21B7ADF1-EF6B-4728-8FAC-50D87ABF2BD6}">
      <dgm:prSet phldrT="[Текст]"/>
      <dgm:spPr/>
      <dgm:t>
        <a:bodyPr/>
        <a:lstStyle/>
        <a:p>
          <a:r>
            <a:rPr lang="ru-RU" dirty="0" smtClean="0"/>
            <a:t>5-7 классы</a:t>
          </a:r>
          <a:endParaRPr lang="ru-RU" dirty="0"/>
        </a:p>
      </dgm:t>
    </dgm:pt>
    <dgm:pt modelId="{623618D5-99E4-430D-939F-2B61CEFBE83D}" type="parTrans" cxnId="{9E2FFF2C-8C02-4DB9-92C8-9FB71A952224}">
      <dgm:prSet/>
      <dgm:spPr/>
      <dgm:t>
        <a:bodyPr/>
        <a:lstStyle/>
        <a:p>
          <a:endParaRPr lang="ru-RU"/>
        </a:p>
      </dgm:t>
    </dgm:pt>
    <dgm:pt modelId="{828326CD-4F71-4E97-B59D-7E9E1568D281}" type="sibTrans" cxnId="{9E2FFF2C-8C02-4DB9-92C8-9FB71A952224}">
      <dgm:prSet/>
      <dgm:spPr/>
      <dgm:t>
        <a:bodyPr/>
        <a:lstStyle/>
        <a:p>
          <a:endParaRPr lang="ru-RU"/>
        </a:p>
      </dgm:t>
    </dgm:pt>
    <dgm:pt modelId="{A0732F34-5E08-4D9A-983F-3DE364DBC6A4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пропедевтический</a:t>
          </a:r>
          <a:endParaRPr lang="ru-RU" dirty="0">
            <a:latin typeface="+mj-lt"/>
          </a:endParaRPr>
        </a:p>
      </dgm:t>
    </dgm:pt>
    <dgm:pt modelId="{6241B778-979E-44BA-9CBE-0B2EC2AB424B}" type="parTrans" cxnId="{96060D3F-E5D0-4353-A4D7-F7FA1648A48B}">
      <dgm:prSet/>
      <dgm:spPr/>
      <dgm:t>
        <a:bodyPr/>
        <a:lstStyle/>
        <a:p>
          <a:endParaRPr lang="ru-RU"/>
        </a:p>
      </dgm:t>
    </dgm:pt>
    <dgm:pt modelId="{8B59121D-BE0D-4345-BDF0-F5E482E50B30}" type="sibTrans" cxnId="{96060D3F-E5D0-4353-A4D7-F7FA1648A48B}">
      <dgm:prSet/>
      <dgm:spPr/>
      <dgm:t>
        <a:bodyPr/>
        <a:lstStyle/>
        <a:p>
          <a:endParaRPr lang="ru-RU"/>
        </a:p>
      </dgm:t>
    </dgm:pt>
    <dgm:pt modelId="{820116B0-14FA-4F9E-B83E-6DDAAA764B99}">
      <dgm:prSet phldrT="[Текст]"/>
      <dgm:spPr/>
      <dgm:t>
        <a:bodyPr/>
        <a:lstStyle/>
        <a:p>
          <a:r>
            <a:rPr lang="ru-RU" dirty="0" smtClean="0"/>
            <a:t>8-9 классы</a:t>
          </a:r>
          <a:endParaRPr lang="ru-RU" dirty="0"/>
        </a:p>
      </dgm:t>
    </dgm:pt>
    <dgm:pt modelId="{E17C9586-14D2-4797-B426-FC911DD412EA}" type="parTrans" cxnId="{5568FDC3-BEED-49E9-81B8-772C32E7678B}">
      <dgm:prSet/>
      <dgm:spPr/>
      <dgm:t>
        <a:bodyPr/>
        <a:lstStyle/>
        <a:p>
          <a:endParaRPr lang="ru-RU"/>
        </a:p>
      </dgm:t>
    </dgm:pt>
    <dgm:pt modelId="{DF5FB92F-A740-4627-8635-9B99009DF02F}" type="sibTrans" cxnId="{5568FDC3-BEED-49E9-81B8-772C32E7678B}">
      <dgm:prSet/>
      <dgm:spPr/>
      <dgm:t>
        <a:bodyPr/>
        <a:lstStyle/>
        <a:p>
          <a:endParaRPr lang="ru-RU"/>
        </a:p>
      </dgm:t>
    </dgm:pt>
    <dgm:pt modelId="{214D5F39-97A9-41D6-8F5F-C8C830AFCAD1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основной</a:t>
          </a:r>
          <a:endParaRPr lang="ru-RU" dirty="0">
            <a:latin typeface="+mj-lt"/>
          </a:endParaRPr>
        </a:p>
      </dgm:t>
    </dgm:pt>
    <dgm:pt modelId="{958AE16D-A3C9-4348-96DF-9F3DA32B114E}" type="parTrans" cxnId="{13FB9647-764F-42F3-B1A5-99CAE911B8A0}">
      <dgm:prSet/>
      <dgm:spPr/>
      <dgm:t>
        <a:bodyPr/>
        <a:lstStyle/>
        <a:p>
          <a:endParaRPr lang="ru-RU"/>
        </a:p>
      </dgm:t>
    </dgm:pt>
    <dgm:pt modelId="{05C41A06-66D4-4BCC-8068-18B84B3E8B88}" type="sibTrans" cxnId="{13FB9647-764F-42F3-B1A5-99CAE911B8A0}">
      <dgm:prSet/>
      <dgm:spPr/>
      <dgm:t>
        <a:bodyPr/>
        <a:lstStyle/>
        <a:p>
          <a:endParaRPr lang="ru-RU"/>
        </a:p>
      </dgm:t>
    </dgm:pt>
    <dgm:pt modelId="{93B268E0-E006-42EB-8C70-96BECF03A25C}">
      <dgm:prSet/>
      <dgm:spPr/>
      <dgm:t>
        <a:bodyPr/>
        <a:lstStyle/>
        <a:p>
          <a:r>
            <a:rPr lang="ru-RU" dirty="0" smtClean="0"/>
            <a:t>10-11 классы</a:t>
          </a:r>
          <a:endParaRPr lang="ru-RU" dirty="0"/>
        </a:p>
      </dgm:t>
    </dgm:pt>
    <dgm:pt modelId="{10B6FE6C-FF11-4A1D-8C96-D8F2134B2A9A}" type="parTrans" cxnId="{7830E906-0CBD-4253-B310-2835C4D705BF}">
      <dgm:prSet/>
      <dgm:spPr/>
      <dgm:t>
        <a:bodyPr/>
        <a:lstStyle/>
        <a:p>
          <a:endParaRPr lang="ru-RU"/>
        </a:p>
      </dgm:t>
    </dgm:pt>
    <dgm:pt modelId="{E641CF7A-AFCB-4016-ABB2-1A30873F7A1F}" type="sibTrans" cxnId="{7830E906-0CBD-4253-B310-2835C4D705BF}">
      <dgm:prSet/>
      <dgm:spPr/>
      <dgm:t>
        <a:bodyPr/>
        <a:lstStyle/>
        <a:p>
          <a:endParaRPr lang="ru-RU"/>
        </a:p>
      </dgm:t>
    </dgm:pt>
    <dgm:pt modelId="{17BB856E-168F-4CD5-B2A6-105E08D7E247}">
      <dgm:prSet/>
      <dgm:spPr/>
      <dgm:t>
        <a:bodyPr/>
        <a:lstStyle/>
        <a:p>
          <a:r>
            <a:rPr lang="ru-RU" b="1" i="1" dirty="0" smtClean="0"/>
            <a:t>общеобразовательный</a:t>
          </a:r>
          <a:endParaRPr lang="ru-RU" b="1" dirty="0"/>
        </a:p>
      </dgm:t>
    </dgm:pt>
    <dgm:pt modelId="{82E7C747-A89C-4476-8155-1408BD642954}" type="parTrans" cxnId="{D7DE0C0E-F1DE-4EE0-9C16-97AB420A66EC}">
      <dgm:prSet/>
      <dgm:spPr/>
      <dgm:t>
        <a:bodyPr/>
        <a:lstStyle/>
        <a:p>
          <a:endParaRPr lang="ru-RU"/>
        </a:p>
      </dgm:t>
    </dgm:pt>
    <dgm:pt modelId="{90A1EBEE-9902-451A-8934-5A45275C309E}" type="sibTrans" cxnId="{D7DE0C0E-F1DE-4EE0-9C16-97AB420A66EC}">
      <dgm:prSet/>
      <dgm:spPr/>
      <dgm:t>
        <a:bodyPr/>
        <a:lstStyle/>
        <a:p>
          <a:endParaRPr lang="ru-RU"/>
        </a:p>
      </dgm:t>
    </dgm:pt>
    <dgm:pt modelId="{EA806C02-62F6-48F2-9528-77D17F6E43CE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начальный</a:t>
          </a:r>
          <a:r>
            <a:rPr lang="ru-RU" b="1" i="1" dirty="0" smtClean="0">
              <a:latin typeface="Book Antiqua" pitchFamily="18" charset="0"/>
            </a:rPr>
            <a:t>;</a:t>
          </a:r>
          <a:endParaRPr lang="ru-RU" dirty="0"/>
        </a:p>
      </dgm:t>
    </dgm:pt>
    <dgm:pt modelId="{2733FDC9-4933-4887-9126-3D106944E320}" type="parTrans" cxnId="{44F3623B-3F8E-447E-A857-D6B77F0A085B}">
      <dgm:prSet/>
      <dgm:spPr/>
      <dgm:t>
        <a:bodyPr/>
        <a:lstStyle/>
        <a:p>
          <a:endParaRPr lang="ru-RU"/>
        </a:p>
      </dgm:t>
    </dgm:pt>
    <dgm:pt modelId="{2B90E5B3-17CF-4B1D-BDB4-08DC77EC993A}" type="sibTrans" cxnId="{44F3623B-3F8E-447E-A857-D6B77F0A085B}">
      <dgm:prSet/>
      <dgm:spPr/>
      <dgm:t>
        <a:bodyPr/>
        <a:lstStyle/>
        <a:p>
          <a:endParaRPr lang="ru-RU"/>
        </a:p>
      </dgm:t>
    </dgm:pt>
    <dgm:pt modelId="{8ACCC4F0-B527-4BB5-90B2-3149806AF10A}">
      <dgm:prSet phldrT="[Текст]"/>
      <dgm:spPr/>
      <dgm:t>
        <a:bodyPr/>
        <a:lstStyle/>
        <a:p>
          <a:r>
            <a:rPr lang="ru-RU" b="1" i="1" dirty="0" smtClean="0">
              <a:latin typeface="+mj-lt"/>
            </a:rPr>
            <a:t>подготовительный</a:t>
          </a:r>
          <a:r>
            <a:rPr lang="ru-RU" b="1" i="1" dirty="0" smtClean="0">
              <a:latin typeface="Book Antiqua" pitchFamily="18" charset="0"/>
            </a:rPr>
            <a:t>;</a:t>
          </a:r>
          <a:endParaRPr lang="ru-RU" dirty="0"/>
        </a:p>
      </dgm:t>
    </dgm:pt>
    <dgm:pt modelId="{CBCCB12E-CCCF-45B2-A0D3-F84221530A0D}" type="parTrans" cxnId="{667B5641-603F-405B-8B43-88C1C034CBBE}">
      <dgm:prSet/>
      <dgm:spPr/>
      <dgm:t>
        <a:bodyPr/>
        <a:lstStyle/>
        <a:p>
          <a:endParaRPr lang="ru-RU"/>
        </a:p>
      </dgm:t>
    </dgm:pt>
    <dgm:pt modelId="{C502BA9E-1676-44A9-9E4F-B03A8B973322}" type="sibTrans" cxnId="{667B5641-603F-405B-8B43-88C1C034CBBE}">
      <dgm:prSet/>
      <dgm:spPr/>
      <dgm:t>
        <a:bodyPr/>
        <a:lstStyle/>
        <a:p>
          <a:endParaRPr lang="ru-RU"/>
        </a:p>
      </dgm:t>
    </dgm:pt>
    <dgm:pt modelId="{C8AF0858-DEAA-45F3-B5FE-4C83394DECEF}">
      <dgm:prSet phldrT="[Текст]"/>
      <dgm:spPr/>
      <dgm:t>
        <a:bodyPr/>
        <a:lstStyle/>
        <a:p>
          <a:r>
            <a:rPr lang="ru-RU" dirty="0" smtClean="0"/>
            <a:t>3-4 классы</a:t>
          </a:r>
          <a:endParaRPr lang="ru-RU" dirty="0"/>
        </a:p>
      </dgm:t>
    </dgm:pt>
    <dgm:pt modelId="{3C16A812-8903-47DE-A09F-28ADD9984F71}" type="parTrans" cxnId="{AA83A20B-56D3-44B8-B3DB-37D973E045D7}">
      <dgm:prSet/>
      <dgm:spPr/>
      <dgm:t>
        <a:bodyPr/>
        <a:lstStyle/>
        <a:p>
          <a:endParaRPr lang="ru-RU"/>
        </a:p>
      </dgm:t>
    </dgm:pt>
    <dgm:pt modelId="{A3C4742E-C6BE-43D2-B5BD-3262B9A4D42E}" type="sibTrans" cxnId="{AA83A20B-56D3-44B8-B3DB-37D973E045D7}">
      <dgm:prSet/>
      <dgm:spPr/>
      <dgm:t>
        <a:bodyPr/>
        <a:lstStyle/>
        <a:p>
          <a:endParaRPr lang="ru-RU"/>
        </a:p>
      </dgm:t>
    </dgm:pt>
    <dgm:pt modelId="{5DEF28F6-6B7F-4B03-A20C-D3B3F6F9FF7F}" type="pres">
      <dgm:prSet presAssocID="{CB558959-982E-4277-AB15-79268BB85B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8E9F8C-8745-4623-A9AF-E98103BC19C1}" type="pres">
      <dgm:prSet presAssocID="{02E96B5A-C31D-442D-BD77-E69BC2597C4D}" presName="linNode" presStyleCnt="0"/>
      <dgm:spPr/>
    </dgm:pt>
    <dgm:pt modelId="{56304E9D-0019-4DC5-AF60-62B9255CCE11}" type="pres">
      <dgm:prSet presAssocID="{02E96B5A-C31D-442D-BD77-E69BC2597C4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2CB60-439D-4E32-9A57-4429C8720155}" type="pres">
      <dgm:prSet presAssocID="{02E96B5A-C31D-442D-BD77-E69BC2597C4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1972C-D9F0-429B-84E9-392B9F8FF04B}" type="pres">
      <dgm:prSet presAssocID="{161BB844-2ABA-487E-BE05-4618B80FC1E2}" presName="sp" presStyleCnt="0"/>
      <dgm:spPr/>
    </dgm:pt>
    <dgm:pt modelId="{2352A7E8-B734-438D-AD99-71015D18A466}" type="pres">
      <dgm:prSet presAssocID="{C8AF0858-DEAA-45F3-B5FE-4C83394DECEF}" presName="linNode" presStyleCnt="0"/>
      <dgm:spPr/>
    </dgm:pt>
    <dgm:pt modelId="{B792F5FB-0D2F-4282-BA7F-4052B07E379E}" type="pres">
      <dgm:prSet presAssocID="{C8AF0858-DEAA-45F3-B5FE-4C83394DECE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73B3D-21D6-44EF-B3C3-18FE4EB788C3}" type="pres">
      <dgm:prSet presAssocID="{C8AF0858-DEAA-45F3-B5FE-4C83394DECE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B8D96-7555-4874-B52B-ABF3A8D38BC4}" type="pres">
      <dgm:prSet presAssocID="{A3C4742E-C6BE-43D2-B5BD-3262B9A4D42E}" presName="sp" presStyleCnt="0"/>
      <dgm:spPr/>
    </dgm:pt>
    <dgm:pt modelId="{6864DF6A-ACEE-43E3-BBC7-806C66021528}" type="pres">
      <dgm:prSet presAssocID="{21B7ADF1-EF6B-4728-8FAC-50D87ABF2BD6}" presName="linNode" presStyleCnt="0"/>
      <dgm:spPr/>
    </dgm:pt>
    <dgm:pt modelId="{51847F61-8116-4B1A-B64B-4C84AA1A7502}" type="pres">
      <dgm:prSet presAssocID="{21B7ADF1-EF6B-4728-8FAC-50D87ABF2BD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95636-1CF7-426E-9DC5-F95A8AA56E3E}" type="pres">
      <dgm:prSet presAssocID="{21B7ADF1-EF6B-4728-8FAC-50D87ABF2BD6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F0AC8-EA83-4DD6-98D4-90C0E0FB8D6B}" type="pres">
      <dgm:prSet presAssocID="{828326CD-4F71-4E97-B59D-7E9E1568D281}" presName="sp" presStyleCnt="0"/>
      <dgm:spPr/>
    </dgm:pt>
    <dgm:pt modelId="{9689831D-2778-4781-A332-2716BEEB0781}" type="pres">
      <dgm:prSet presAssocID="{820116B0-14FA-4F9E-B83E-6DDAAA764B99}" presName="linNode" presStyleCnt="0"/>
      <dgm:spPr/>
    </dgm:pt>
    <dgm:pt modelId="{3CCF4137-E807-4AB4-8ADB-B456105E8F2F}" type="pres">
      <dgm:prSet presAssocID="{820116B0-14FA-4F9E-B83E-6DDAAA764B9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9934D-946E-41CE-95B0-667ACB248371}" type="pres">
      <dgm:prSet presAssocID="{820116B0-14FA-4F9E-B83E-6DDAAA764B9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20749-D3F3-4DAD-B615-268D0533BCBE}" type="pres">
      <dgm:prSet presAssocID="{DF5FB92F-A740-4627-8635-9B99009DF02F}" presName="sp" presStyleCnt="0"/>
      <dgm:spPr/>
    </dgm:pt>
    <dgm:pt modelId="{FC668410-54FB-4E5A-B0E4-637FF97A1193}" type="pres">
      <dgm:prSet presAssocID="{93B268E0-E006-42EB-8C70-96BECF03A25C}" presName="linNode" presStyleCnt="0"/>
      <dgm:spPr/>
    </dgm:pt>
    <dgm:pt modelId="{257D1298-6B34-453F-A8EA-5D2A0262039F}" type="pres">
      <dgm:prSet presAssocID="{93B268E0-E006-42EB-8C70-96BECF03A25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CC272-B372-4830-A460-DDA2A8FC2F10}" type="pres">
      <dgm:prSet presAssocID="{93B268E0-E006-42EB-8C70-96BECF03A25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F80FAD-684D-439E-9624-DCFE7AE01579}" type="presOf" srcId="{820116B0-14FA-4F9E-B83E-6DDAAA764B99}" destId="{3CCF4137-E807-4AB4-8ADB-B456105E8F2F}" srcOrd="0" destOrd="0" presId="urn:microsoft.com/office/officeart/2005/8/layout/vList5"/>
    <dgm:cxn modelId="{9E2FFF2C-8C02-4DB9-92C8-9FB71A952224}" srcId="{CB558959-982E-4277-AB15-79268BB85B43}" destId="{21B7ADF1-EF6B-4728-8FAC-50D87ABF2BD6}" srcOrd="2" destOrd="0" parTransId="{623618D5-99E4-430D-939F-2B61CEFBE83D}" sibTransId="{828326CD-4F71-4E97-B59D-7E9E1568D281}"/>
    <dgm:cxn modelId="{C7937A5D-5FC1-4812-954A-56B1CC4068A8}" type="presOf" srcId="{02E96B5A-C31D-442D-BD77-E69BC2597C4D}" destId="{56304E9D-0019-4DC5-AF60-62B9255CCE11}" srcOrd="0" destOrd="0" presId="urn:microsoft.com/office/officeart/2005/8/layout/vList5"/>
    <dgm:cxn modelId="{CD943989-ADF3-4301-8D80-5371DC07BBE3}" type="presOf" srcId="{21B7ADF1-EF6B-4728-8FAC-50D87ABF2BD6}" destId="{51847F61-8116-4B1A-B64B-4C84AA1A7502}" srcOrd="0" destOrd="0" presId="urn:microsoft.com/office/officeart/2005/8/layout/vList5"/>
    <dgm:cxn modelId="{A9B3330F-0D4A-4B74-8C21-0498CB666E4B}" type="presOf" srcId="{17BB856E-168F-4CD5-B2A6-105E08D7E247}" destId="{E05CC272-B372-4830-A460-DDA2A8FC2F10}" srcOrd="0" destOrd="0" presId="urn:microsoft.com/office/officeart/2005/8/layout/vList5"/>
    <dgm:cxn modelId="{AA83A20B-56D3-44B8-B3DB-37D973E045D7}" srcId="{CB558959-982E-4277-AB15-79268BB85B43}" destId="{C8AF0858-DEAA-45F3-B5FE-4C83394DECEF}" srcOrd="1" destOrd="0" parTransId="{3C16A812-8903-47DE-A09F-28ADD9984F71}" sibTransId="{A3C4742E-C6BE-43D2-B5BD-3262B9A4D42E}"/>
    <dgm:cxn modelId="{7EA5CED5-EDB7-4A2D-A544-9D689568528A}" srcId="{CB558959-982E-4277-AB15-79268BB85B43}" destId="{02E96B5A-C31D-442D-BD77-E69BC2597C4D}" srcOrd="0" destOrd="0" parTransId="{C890ACBD-C570-4464-9ACF-F722152FC949}" sibTransId="{161BB844-2ABA-487E-BE05-4618B80FC1E2}"/>
    <dgm:cxn modelId="{D7DE0C0E-F1DE-4EE0-9C16-97AB420A66EC}" srcId="{93B268E0-E006-42EB-8C70-96BECF03A25C}" destId="{17BB856E-168F-4CD5-B2A6-105E08D7E247}" srcOrd="0" destOrd="0" parTransId="{82E7C747-A89C-4476-8155-1408BD642954}" sibTransId="{90A1EBEE-9902-451A-8934-5A45275C309E}"/>
    <dgm:cxn modelId="{7830E906-0CBD-4253-B310-2835C4D705BF}" srcId="{CB558959-982E-4277-AB15-79268BB85B43}" destId="{93B268E0-E006-42EB-8C70-96BECF03A25C}" srcOrd="4" destOrd="0" parTransId="{10B6FE6C-FF11-4A1D-8C96-D8F2134B2A9A}" sibTransId="{E641CF7A-AFCB-4016-ABB2-1A30873F7A1F}"/>
    <dgm:cxn modelId="{13FB9647-764F-42F3-B1A5-99CAE911B8A0}" srcId="{820116B0-14FA-4F9E-B83E-6DDAAA764B99}" destId="{214D5F39-97A9-41D6-8F5F-C8C830AFCAD1}" srcOrd="0" destOrd="0" parTransId="{958AE16D-A3C9-4348-96DF-9F3DA32B114E}" sibTransId="{05C41A06-66D4-4BCC-8068-18B84B3E8B88}"/>
    <dgm:cxn modelId="{96060D3F-E5D0-4353-A4D7-F7FA1648A48B}" srcId="{21B7ADF1-EF6B-4728-8FAC-50D87ABF2BD6}" destId="{A0732F34-5E08-4D9A-983F-3DE364DBC6A4}" srcOrd="0" destOrd="0" parTransId="{6241B778-979E-44BA-9CBE-0B2EC2AB424B}" sibTransId="{8B59121D-BE0D-4345-BDF0-F5E482E50B30}"/>
    <dgm:cxn modelId="{438EB792-A869-461D-ABAA-35020712B672}" type="presOf" srcId="{8ACCC4F0-B527-4BB5-90B2-3149806AF10A}" destId="{A9873B3D-21D6-44EF-B3C3-18FE4EB788C3}" srcOrd="0" destOrd="0" presId="urn:microsoft.com/office/officeart/2005/8/layout/vList5"/>
    <dgm:cxn modelId="{5568FDC3-BEED-49E9-81B8-772C32E7678B}" srcId="{CB558959-982E-4277-AB15-79268BB85B43}" destId="{820116B0-14FA-4F9E-B83E-6DDAAA764B99}" srcOrd="3" destOrd="0" parTransId="{E17C9586-14D2-4797-B426-FC911DD412EA}" sibTransId="{DF5FB92F-A740-4627-8635-9B99009DF02F}"/>
    <dgm:cxn modelId="{5BC45462-F9F2-4DD6-B134-7DE1F0450ADD}" type="presOf" srcId="{CB558959-982E-4277-AB15-79268BB85B43}" destId="{5DEF28F6-6B7F-4B03-A20C-D3B3F6F9FF7F}" srcOrd="0" destOrd="0" presId="urn:microsoft.com/office/officeart/2005/8/layout/vList5"/>
    <dgm:cxn modelId="{8B203F6E-D736-4789-8E4A-86C9F9784CD8}" type="presOf" srcId="{EA806C02-62F6-48F2-9528-77D17F6E43CE}" destId="{BFA2CB60-439D-4E32-9A57-4429C8720155}" srcOrd="0" destOrd="0" presId="urn:microsoft.com/office/officeart/2005/8/layout/vList5"/>
    <dgm:cxn modelId="{DCBFB005-B1DE-4565-96CC-F4CAC206FF72}" type="presOf" srcId="{A0732F34-5E08-4D9A-983F-3DE364DBC6A4}" destId="{73C95636-1CF7-426E-9DC5-F95A8AA56E3E}" srcOrd="0" destOrd="0" presId="urn:microsoft.com/office/officeart/2005/8/layout/vList5"/>
    <dgm:cxn modelId="{44F3623B-3F8E-447E-A857-D6B77F0A085B}" srcId="{02E96B5A-C31D-442D-BD77-E69BC2597C4D}" destId="{EA806C02-62F6-48F2-9528-77D17F6E43CE}" srcOrd="0" destOrd="0" parTransId="{2733FDC9-4933-4887-9126-3D106944E320}" sibTransId="{2B90E5B3-17CF-4B1D-BDB4-08DC77EC993A}"/>
    <dgm:cxn modelId="{AA1E78B6-6934-4DA2-A21D-8E1D2CEB98F4}" type="presOf" srcId="{214D5F39-97A9-41D6-8F5F-C8C830AFCAD1}" destId="{6E29934D-946E-41CE-95B0-667ACB248371}" srcOrd="0" destOrd="0" presId="urn:microsoft.com/office/officeart/2005/8/layout/vList5"/>
    <dgm:cxn modelId="{038CDBF0-AD14-452E-81BD-70C2103D9D86}" type="presOf" srcId="{93B268E0-E006-42EB-8C70-96BECF03A25C}" destId="{257D1298-6B34-453F-A8EA-5D2A0262039F}" srcOrd="0" destOrd="0" presId="urn:microsoft.com/office/officeart/2005/8/layout/vList5"/>
    <dgm:cxn modelId="{681A56CE-A55B-4703-A3B5-034B87A31C0A}" type="presOf" srcId="{C8AF0858-DEAA-45F3-B5FE-4C83394DECEF}" destId="{B792F5FB-0D2F-4282-BA7F-4052B07E379E}" srcOrd="0" destOrd="0" presId="urn:microsoft.com/office/officeart/2005/8/layout/vList5"/>
    <dgm:cxn modelId="{667B5641-603F-405B-8B43-88C1C034CBBE}" srcId="{C8AF0858-DEAA-45F3-B5FE-4C83394DECEF}" destId="{8ACCC4F0-B527-4BB5-90B2-3149806AF10A}" srcOrd="0" destOrd="0" parTransId="{CBCCB12E-CCCF-45B2-A0D3-F84221530A0D}" sibTransId="{C502BA9E-1676-44A9-9E4F-B03A8B973322}"/>
    <dgm:cxn modelId="{4FCEA312-D375-47AB-9D3F-1DF93D12DCC5}" type="presParOf" srcId="{5DEF28F6-6B7F-4B03-A20C-D3B3F6F9FF7F}" destId="{C98E9F8C-8745-4623-A9AF-E98103BC19C1}" srcOrd="0" destOrd="0" presId="urn:microsoft.com/office/officeart/2005/8/layout/vList5"/>
    <dgm:cxn modelId="{54BA7CEF-70EF-48C9-9FB2-834CD0F30BFA}" type="presParOf" srcId="{C98E9F8C-8745-4623-A9AF-E98103BC19C1}" destId="{56304E9D-0019-4DC5-AF60-62B9255CCE11}" srcOrd="0" destOrd="0" presId="urn:microsoft.com/office/officeart/2005/8/layout/vList5"/>
    <dgm:cxn modelId="{B9FEA262-5545-471E-BC56-3C53C2AD51E1}" type="presParOf" srcId="{C98E9F8C-8745-4623-A9AF-E98103BC19C1}" destId="{BFA2CB60-439D-4E32-9A57-4429C8720155}" srcOrd="1" destOrd="0" presId="urn:microsoft.com/office/officeart/2005/8/layout/vList5"/>
    <dgm:cxn modelId="{DB4E8F19-E74D-47EA-842D-1C65215F1EAA}" type="presParOf" srcId="{5DEF28F6-6B7F-4B03-A20C-D3B3F6F9FF7F}" destId="{5451972C-D9F0-429B-84E9-392B9F8FF04B}" srcOrd="1" destOrd="0" presId="urn:microsoft.com/office/officeart/2005/8/layout/vList5"/>
    <dgm:cxn modelId="{0735026F-2B35-47A2-8232-5A33E1A1885A}" type="presParOf" srcId="{5DEF28F6-6B7F-4B03-A20C-D3B3F6F9FF7F}" destId="{2352A7E8-B734-438D-AD99-71015D18A466}" srcOrd="2" destOrd="0" presId="urn:microsoft.com/office/officeart/2005/8/layout/vList5"/>
    <dgm:cxn modelId="{B30A6B44-FEAA-4FA7-8517-E5606CAA2874}" type="presParOf" srcId="{2352A7E8-B734-438D-AD99-71015D18A466}" destId="{B792F5FB-0D2F-4282-BA7F-4052B07E379E}" srcOrd="0" destOrd="0" presId="urn:microsoft.com/office/officeart/2005/8/layout/vList5"/>
    <dgm:cxn modelId="{AF9D553A-8182-42CC-8A6A-53F9B570D9CA}" type="presParOf" srcId="{2352A7E8-B734-438D-AD99-71015D18A466}" destId="{A9873B3D-21D6-44EF-B3C3-18FE4EB788C3}" srcOrd="1" destOrd="0" presId="urn:microsoft.com/office/officeart/2005/8/layout/vList5"/>
    <dgm:cxn modelId="{A8C72D0B-757B-4479-B718-2525237079D2}" type="presParOf" srcId="{5DEF28F6-6B7F-4B03-A20C-D3B3F6F9FF7F}" destId="{EFCB8D96-7555-4874-B52B-ABF3A8D38BC4}" srcOrd="3" destOrd="0" presId="urn:microsoft.com/office/officeart/2005/8/layout/vList5"/>
    <dgm:cxn modelId="{D8D91DB0-BB33-4B2B-A2AE-CFE269DA1183}" type="presParOf" srcId="{5DEF28F6-6B7F-4B03-A20C-D3B3F6F9FF7F}" destId="{6864DF6A-ACEE-43E3-BBC7-806C66021528}" srcOrd="4" destOrd="0" presId="urn:microsoft.com/office/officeart/2005/8/layout/vList5"/>
    <dgm:cxn modelId="{72AB3948-B094-4126-8EF5-DAFEEC6513AF}" type="presParOf" srcId="{6864DF6A-ACEE-43E3-BBC7-806C66021528}" destId="{51847F61-8116-4B1A-B64B-4C84AA1A7502}" srcOrd="0" destOrd="0" presId="urn:microsoft.com/office/officeart/2005/8/layout/vList5"/>
    <dgm:cxn modelId="{D2DE1F0E-41DE-4DA6-B2C2-07D033F3ADD4}" type="presParOf" srcId="{6864DF6A-ACEE-43E3-BBC7-806C66021528}" destId="{73C95636-1CF7-426E-9DC5-F95A8AA56E3E}" srcOrd="1" destOrd="0" presId="urn:microsoft.com/office/officeart/2005/8/layout/vList5"/>
    <dgm:cxn modelId="{F310DC90-1C69-45BA-B270-FA94C761AE53}" type="presParOf" srcId="{5DEF28F6-6B7F-4B03-A20C-D3B3F6F9FF7F}" destId="{E56F0AC8-EA83-4DD6-98D4-90C0E0FB8D6B}" srcOrd="5" destOrd="0" presId="urn:microsoft.com/office/officeart/2005/8/layout/vList5"/>
    <dgm:cxn modelId="{A97FD3BA-817C-4481-A3A7-C8C0939D8A74}" type="presParOf" srcId="{5DEF28F6-6B7F-4B03-A20C-D3B3F6F9FF7F}" destId="{9689831D-2778-4781-A332-2716BEEB0781}" srcOrd="6" destOrd="0" presId="urn:microsoft.com/office/officeart/2005/8/layout/vList5"/>
    <dgm:cxn modelId="{C424DB99-F522-40E6-8924-6615FA6F7D28}" type="presParOf" srcId="{9689831D-2778-4781-A332-2716BEEB0781}" destId="{3CCF4137-E807-4AB4-8ADB-B456105E8F2F}" srcOrd="0" destOrd="0" presId="urn:microsoft.com/office/officeart/2005/8/layout/vList5"/>
    <dgm:cxn modelId="{3505AFBC-874B-4D47-8942-78A53519ED3C}" type="presParOf" srcId="{9689831D-2778-4781-A332-2716BEEB0781}" destId="{6E29934D-946E-41CE-95B0-667ACB248371}" srcOrd="1" destOrd="0" presId="urn:microsoft.com/office/officeart/2005/8/layout/vList5"/>
    <dgm:cxn modelId="{D3170AC3-C95B-4E20-82E8-AB55264CCA92}" type="presParOf" srcId="{5DEF28F6-6B7F-4B03-A20C-D3B3F6F9FF7F}" destId="{45E20749-D3F3-4DAD-B615-268D0533BCBE}" srcOrd="7" destOrd="0" presId="urn:microsoft.com/office/officeart/2005/8/layout/vList5"/>
    <dgm:cxn modelId="{739C7996-2879-4910-A895-2A1F07BA43E8}" type="presParOf" srcId="{5DEF28F6-6B7F-4B03-A20C-D3B3F6F9FF7F}" destId="{FC668410-54FB-4E5A-B0E4-637FF97A1193}" srcOrd="8" destOrd="0" presId="urn:microsoft.com/office/officeart/2005/8/layout/vList5"/>
    <dgm:cxn modelId="{61C1E2E3-5CF7-420B-A258-1FEC259CA3D5}" type="presParOf" srcId="{FC668410-54FB-4E5A-B0E4-637FF97A1193}" destId="{257D1298-6B34-453F-A8EA-5D2A0262039F}" srcOrd="0" destOrd="0" presId="urn:microsoft.com/office/officeart/2005/8/layout/vList5"/>
    <dgm:cxn modelId="{9575B4C4-65DF-499B-A792-AFDD65CFEA41}" type="presParOf" srcId="{FC668410-54FB-4E5A-B0E4-637FF97A1193}" destId="{E05CC272-B372-4830-A460-DDA2A8FC2F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487D3D-C738-4C3C-A3CC-D2643A160C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8FC9422-245D-4E0B-B881-9C672487723A}">
      <dgm:prSet/>
      <dgm:spPr/>
      <dgm:t>
        <a:bodyPr/>
        <a:lstStyle/>
        <a:p>
          <a:pPr rtl="0"/>
          <a:r>
            <a:rPr lang="ru-RU" dirty="0" smtClean="0"/>
            <a:t>на сайте выложены в </a:t>
          </a:r>
          <a:r>
            <a:rPr lang="en-US" dirty="0" smtClean="0"/>
            <a:t>PDF </a:t>
          </a:r>
          <a:r>
            <a:rPr lang="ru-RU" dirty="0" smtClean="0"/>
            <a:t>формате задания прошлых лет</a:t>
          </a:r>
          <a:endParaRPr lang="ru-RU" dirty="0"/>
        </a:p>
      </dgm:t>
    </dgm:pt>
    <dgm:pt modelId="{FB0ECD27-FA53-4ED4-9620-CA248453DC89}" type="parTrans" cxnId="{2D921EBA-F371-48B7-AD8B-5DF707DFB789}">
      <dgm:prSet/>
      <dgm:spPr/>
      <dgm:t>
        <a:bodyPr/>
        <a:lstStyle/>
        <a:p>
          <a:endParaRPr lang="ru-RU"/>
        </a:p>
      </dgm:t>
    </dgm:pt>
    <dgm:pt modelId="{5CAB39CF-06E8-4B29-803B-174C9271B467}" type="sibTrans" cxnId="{2D921EBA-F371-48B7-AD8B-5DF707DFB789}">
      <dgm:prSet/>
      <dgm:spPr/>
      <dgm:t>
        <a:bodyPr/>
        <a:lstStyle/>
        <a:p>
          <a:endParaRPr lang="ru-RU"/>
        </a:p>
      </dgm:t>
    </dgm:pt>
    <dgm:pt modelId="{5FFD0087-5275-4360-8EEE-E423C2890B25}">
      <dgm:prSet/>
      <dgm:spPr/>
      <dgm:t>
        <a:bodyPr/>
        <a:lstStyle/>
        <a:p>
          <a:pPr rtl="0"/>
          <a:r>
            <a:rPr lang="ru-RU" dirty="0" smtClean="0"/>
            <a:t>можно ответить на задания прошлых лет </a:t>
          </a:r>
          <a:r>
            <a:rPr lang="en-US" dirty="0" smtClean="0"/>
            <a:t>On-Line</a:t>
          </a:r>
          <a:r>
            <a:rPr lang="ru-RU" dirty="0" smtClean="0"/>
            <a:t>, выбрав соответствующий год и уровень</a:t>
          </a:r>
          <a:endParaRPr lang="ru-RU" dirty="0"/>
        </a:p>
      </dgm:t>
    </dgm:pt>
    <dgm:pt modelId="{D936C7C7-AA38-4B35-942F-4672064678A8}" type="parTrans" cxnId="{0570623B-6DE4-4B65-A250-7F04C7903E17}">
      <dgm:prSet/>
      <dgm:spPr/>
      <dgm:t>
        <a:bodyPr/>
        <a:lstStyle/>
        <a:p>
          <a:endParaRPr lang="ru-RU"/>
        </a:p>
      </dgm:t>
    </dgm:pt>
    <dgm:pt modelId="{8290265D-EEF6-4EBF-9795-1B6514B4C71B}" type="sibTrans" cxnId="{0570623B-6DE4-4B65-A250-7F04C7903E17}">
      <dgm:prSet/>
      <dgm:spPr/>
      <dgm:t>
        <a:bodyPr/>
        <a:lstStyle/>
        <a:p>
          <a:endParaRPr lang="ru-RU"/>
        </a:p>
      </dgm:t>
    </dgm:pt>
    <dgm:pt modelId="{44787DF8-4554-4569-9896-4BAD3743EB51}">
      <dgm:prSet/>
      <dgm:spPr/>
      <dgm:t>
        <a:bodyPr/>
        <a:lstStyle/>
        <a:p>
          <a:pPr rtl="0"/>
          <a:r>
            <a:rPr lang="ru-RU" smtClean="0"/>
            <a:t>можно скачать задания прошлых лет в формате тестового комплекса УТК</a:t>
          </a:r>
          <a:endParaRPr lang="ru-RU"/>
        </a:p>
      </dgm:t>
    </dgm:pt>
    <dgm:pt modelId="{5558FDF5-1C7D-4C77-9511-5523EBB4B52C}" type="parTrans" cxnId="{5B1D70A3-E2AE-4EA0-9F5D-A3FB44D422F7}">
      <dgm:prSet/>
      <dgm:spPr/>
      <dgm:t>
        <a:bodyPr/>
        <a:lstStyle/>
        <a:p>
          <a:endParaRPr lang="ru-RU"/>
        </a:p>
      </dgm:t>
    </dgm:pt>
    <dgm:pt modelId="{A516B255-938F-4B23-AECD-5483A99E5075}" type="sibTrans" cxnId="{5B1D70A3-E2AE-4EA0-9F5D-A3FB44D422F7}">
      <dgm:prSet/>
      <dgm:spPr/>
      <dgm:t>
        <a:bodyPr/>
        <a:lstStyle/>
        <a:p>
          <a:endParaRPr lang="ru-RU"/>
        </a:p>
      </dgm:t>
    </dgm:pt>
    <dgm:pt modelId="{36BEC2E5-49B9-4D40-B9CD-9C21B30D73B6}" type="pres">
      <dgm:prSet presAssocID="{61487D3D-C738-4C3C-A3CC-D2643A160C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77583F-6A4C-45E1-BC11-0813E758C316}" type="pres">
      <dgm:prSet presAssocID="{B8FC9422-245D-4E0B-B881-9C672487723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E4DF1-97F0-49CD-99B7-8E677807BEB2}" type="pres">
      <dgm:prSet presAssocID="{5CAB39CF-06E8-4B29-803B-174C9271B467}" presName="spacer" presStyleCnt="0"/>
      <dgm:spPr/>
    </dgm:pt>
    <dgm:pt modelId="{44D309F7-F578-4719-B992-6C3688B7F2CD}" type="pres">
      <dgm:prSet presAssocID="{5FFD0087-5275-4360-8EEE-E423C2890B2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1A2CD-A172-4D9C-A92F-47B65C772AE8}" type="pres">
      <dgm:prSet presAssocID="{8290265D-EEF6-4EBF-9795-1B6514B4C71B}" presName="spacer" presStyleCnt="0"/>
      <dgm:spPr/>
    </dgm:pt>
    <dgm:pt modelId="{F88C73D0-8B25-4BE1-BC31-8B35546E6966}" type="pres">
      <dgm:prSet presAssocID="{44787DF8-4554-4569-9896-4BAD3743EB5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70A3-E2AE-4EA0-9F5D-A3FB44D422F7}" srcId="{61487D3D-C738-4C3C-A3CC-D2643A160C73}" destId="{44787DF8-4554-4569-9896-4BAD3743EB51}" srcOrd="2" destOrd="0" parTransId="{5558FDF5-1C7D-4C77-9511-5523EBB4B52C}" sibTransId="{A516B255-938F-4B23-AECD-5483A99E5075}"/>
    <dgm:cxn modelId="{0570623B-6DE4-4B65-A250-7F04C7903E17}" srcId="{61487D3D-C738-4C3C-A3CC-D2643A160C73}" destId="{5FFD0087-5275-4360-8EEE-E423C2890B25}" srcOrd="1" destOrd="0" parTransId="{D936C7C7-AA38-4B35-942F-4672064678A8}" sibTransId="{8290265D-EEF6-4EBF-9795-1B6514B4C71B}"/>
    <dgm:cxn modelId="{2D921EBA-F371-48B7-AD8B-5DF707DFB789}" srcId="{61487D3D-C738-4C3C-A3CC-D2643A160C73}" destId="{B8FC9422-245D-4E0B-B881-9C672487723A}" srcOrd="0" destOrd="0" parTransId="{FB0ECD27-FA53-4ED4-9620-CA248453DC89}" sibTransId="{5CAB39CF-06E8-4B29-803B-174C9271B467}"/>
    <dgm:cxn modelId="{46CAB8A1-8717-4710-B476-EE3662F86180}" type="presOf" srcId="{61487D3D-C738-4C3C-A3CC-D2643A160C73}" destId="{36BEC2E5-49B9-4D40-B9CD-9C21B30D73B6}" srcOrd="0" destOrd="0" presId="urn:microsoft.com/office/officeart/2005/8/layout/vList2"/>
    <dgm:cxn modelId="{B70EA012-4285-474D-B59F-D5B34151A963}" type="presOf" srcId="{B8FC9422-245D-4E0B-B881-9C672487723A}" destId="{8577583F-6A4C-45E1-BC11-0813E758C316}" srcOrd="0" destOrd="0" presId="urn:microsoft.com/office/officeart/2005/8/layout/vList2"/>
    <dgm:cxn modelId="{AE9326D5-4AAE-47EE-B1DA-F497F5304EE8}" type="presOf" srcId="{5FFD0087-5275-4360-8EEE-E423C2890B25}" destId="{44D309F7-F578-4719-B992-6C3688B7F2CD}" srcOrd="0" destOrd="0" presId="urn:microsoft.com/office/officeart/2005/8/layout/vList2"/>
    <dgm:cxn modelId="{871E38DD-C6F9-4C6D-BA59-A98C25321338}" type="presOf" srcId="{44787DF8-4554-4569-9896-4BAD3743EB51}" destId="{F88C73D0-8B25-4BE1-BC31-8B35546E6966}" srcOrd="0" destOrd="0" presId="urn:microsoft.com/office/officeart/2005/8/layout/vList2"/>
    <dgm:cxn modelId="{12FA10BA-7C82-4A3C-BCB1-BB6EB02D91E2}" type="presParOf" srcId="{36BEC2E5-49B9-4D40-B9CD-9C21B30D73B6}" destId="{8577583F-6A4C-45E1-BC11-0813E758C316}" srcOrd="0" destOrd="0" presId="urn:microsoft.com/office/officeart/2005/8/layout/vList2"/>
    <dgm:cxn modelId="{9840FA93-8936-4E21-B877-BA28E696530B}" type="presParOf" srcId="{36BEC2E5-49B9-4D40-B9CD-9C21B30D73B6}" destId="{B80E4DF1-97F0-49CD-99B7-8E677807BEB2}" srcOrd="1" destOrd="0" presId="urn:microsoft.com/office/officeart/2005/8/layout/vList2"/>
    <dgm:cxn modelId="{3A60838C-509D-4C4E-9A66-1A7B423F0181}" type="presParOf" srcId="{36BEC2E5-49B9-4D40-B9CD-9C21B30D73B6}" destId="{44D309F7-F578-4719-B992-6C3688B7F2CD}" srcOrd="2" destOrd="0" presId="urn:microsoft.com/office/officeart/2005/8/layout/vList2"/>
    <dgm:cxn modelId="{B8FA3192-7A60-4D7B-84B2-C9167D18AB65}" type="presParOf" srcId="{36BEC2E5-49B9-4D40-B9CD-9C21B30D73B6}" destId="{6F01A2CD-A172-4D9C-A92F-47B65C772AE8}" srcOrd="3" destOrd="0" presId="urn:microsoft.com/office/officeart/2005/8/layout/vList2"/>
    <dgm:cxn modelId="{B788B5D0-2683-430E-A518-89AB141EAD51}" type="presParOf" srcId="{36BEC2E5-49B9-4D40-B9CD-9C21B30D73B6}" destId="{F88C73D0-8B25-4BE1-BC31-8B35546E69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280DC7-6B70-4B47-88FB-9B9D4DA7F05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ECF1A-9623-4E11-BB47-8FC6083D7757}">
      <dgm:prSet/>
      <dgm:spPr/>
      <dgm:t>
        <a:bodyPr/>
        <a:lstStyle/>
        <a:p>
          <a:pPr rtl="0"/>
          <a:r>
            <a:rPr lang="ru-RU" b="1" dirty="0" smtClean="0"/>
            <a:t> 90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10502FD-F156-4143-AFFF-606BCC60E64B}" type="parTrans" cxnId="{41E6A255-6145-4D90-88BB-4B84083DCA65}">
      <dgm:prSet/>
      <dgm:spPr/>
      <dgm:t>
        <a:bodyPr/>
        <a:lstStyle/>
        <a:p>
          <a:endParaRPr lang="ru-RU"/>
        </a:p>
      </dgm:t>
    </dgm:pt>
    <dgm:pt modelId="{093794B4-D493-4FE1-8D8D-873CE6E372EB}" type="sibTrans" cxnId="{41E6A255-6145-4D90-88BB-4B84083DCA65}">
      <dgm:prSet/>
      <dgm:spPr/>
      <dgm:t>
        <a:bodyPr/>
        <a:lstStyle/>
        <a:p>
          <a:endParaRPr lang="ru-RU"/>
        </a:p>
      </dgm:t>
    </dgm:pt>
    <dgm:pt modelId="{7A0D1C30-DC4B-4587-BAB4-35A6595A4503}">
      <dgm:prSet/>
      <dgm:spPr/>
      <dgm:t>
        <a:bodyPr/>
        <a:lstStyle/>
        <a:p>
          <a:pPr rtl="0"/>
          <a:r>
            <a:rPr lang="ru-RU" b="1" dirty="0" smtClean="0"/>
            <a:t>80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D427A195-1F12-474A-87C5-3CBA1C88F272}" type="parTrans" cxnId="{6CFFFF7B-12E4-4C1F-BBCC-2229C48340D0}">
      <dgm:prSet/>
      <dgm:spPr/>
      <dgm:t>
        <a:bodyPr/>
        <a:lstStyle/>
        <a:p>
          <a:endParaRPr lang="ru-RU"/>
        </a:p>
      </dgm:t>
    </dgm:pt>
    <dgm:pt modelId="{8A42CC5D-D1C8-447B-A5E4-0E4D03A6F8D8}" type="sibTrans" cxnId="{6CFFFF7B-12E4-4C1F-BBCC-2229C48340D0}">
      <dgm:prSet/>
      <dgm:spPr/>
      <dgm:t>
        <a:bodyPr/>
        <a:lstStyle/>
        <a:p>
          <a:endParaRPr lang="ru-RU"/>
        </a:p>
      </dgm:t>
    </dgm:pt>
    <dgm:pt modelId="{C1AA0DD4-AF6D-4CB0-B0A5-8FC2846DFF9E}">
      <dgm:prSet/>
      <dgm:spPr/>
      <dgm:t>
        <a:bodyPr/>
        <a:lstStyle/>
        <a:p>
          <a:pPr rtl="0"/>
          <a:r>
            <a:rPr lang="ru-RU" b="1" dirty="0" smtClean="0"/>
            <a:t>70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F0289276-75D1-4D58-BC24-1127E1007164}" type="parTrans" cxnId="{67368695-6A40-4ED9-921B-18EDC0068D34}">
      <dgm:prSet/>
      <dgm:spPr/>
      <dgm:t>
        <a:bodyPr/>
        <a:lstStyle/>
        <a:p>
          <a:endParaRPr lang="ru-RU"/>
        </a:p>
      </dgm:t>
    </dgm:pt>
    <dgm:pt modelId="{F81F7114-9BD8-4A4B-A854-A1F823ED2758}" type="sibTrans" cxnId="{67368695-6A40-4ED9-921B-18EDC0068D34}">
      <dgm:prSet/>
      <dgm:spPr/>
      <dgm:t>
        <a:bodyPr/>
        <a:lstStyle/>
        <a:p>
          <a:endParaRPr lang="ru-RU"/>
        </a:p>
      </dgm:t>
    </dgm:pt>
    <dgm:pt modelId="{E2FF7012-B8E9-4328-A022-E11C0F821FA3}">
      <dgm:prSet/>
      <dgm:spPr/>
      <dgm:t>
        <a:bodyPr/>
        <a:lstStyle/>
        <a:p>
          <a:pPr rtl="0"/>
          <a:r>
            <a:rPr lang="ru-RU" dirty="0" smtClean="0"/>
            <a:t>если в заявке 1 участник</a:t>
          </a:r>
          <a:endParaRPr lang="ru-RU" dirty="0"/>
        </a:p>
      </dgm:t>
    </dgm:pt>
    <dgm:pt modelId="{FE7A7EB0-5747-43E5-B454-1B8286216EF2}" type="parTrans" cxnId="{B51592B1-65B0-4098-9289-7DEB10044E05}">
      <dgm:prSet/>
      <dgm:spPr/>
      <dgm:t>
        <a:bodyPr/>
        <a:lstStyle/>
        <a:p>
          <a:endParaRPr lang="ru-RU"/>
        </a:p>
      </dgm:t>
    </dgm:pt>
    <dgm:pt modelId="{E103C19F-ADAC-4A4F-927E-3770E9FB09A5}" type="sibTrans" cxnId="{B51592B1-65B0-4098-9289-7DEB10044E05}">
      <dgm:prSet/>
      <dgm:spPr/>
      <dgm:t>
        <a:bodyPr/>
        <a:lstStyle/>
        <a:p>
          <a:endParaRPr lang="ru-RU"/>
        </a:p>
      </dgm:t>
    </dgm:pt>
    <dgm:pt modelId="{7D9A204E-D7AE-4F3E-B06A-4DA8BAE8CDC3}">
      <dgm:prSet/>
      <dgm:spPr/>
      <dgm:t>
        <a:bodyPr/>
        <a:lstStyle/>
        <a:p>
          <a:pPr rtl="0"/>
          <a:r>
            <a:rPr lang="ru-RU" dirty="0" smtClean="0"/>
            <a:t>если в заявке </a:t>
          </a:r>
          <a:r>
            <a:rPr lang="ru-RU" smtClean="0"/>
            <a:t>2 участника</a:t>
          </a:r>
          <a:endParaRPr lang="ru-RU" dirty="0"/>
        </a:p>
      </dgm:t>
    </dgm:pt>
    <dgm:pt modelId="{E0EC1C16-63BA-4CFB-B1A2-7A55577A55E1}" type="parTrans" cxnId="{CBEC77A9-9E40-41F0-BAE2-C24640952D26}">
      <dgm:prSet/>
      <dgm:spPr/>
      <dgm:t>
        <a:bodyPr/>
        <a:lstStyle/>
        <a:p>
          <a:endParaRPr lang="ru-RU"/>
        </a:p>
      </dgm:t>
    </dgm:pt>
    <dgm:pt modelId="{72995BA9-36DD-48B7-BBE6-E1760AB266F0}" type="sibTrans" cxnId="{CBEC77A9-9E40-41F0-BAE2-C24640952D26}">
      <dgm:prSet/>
      <dgm:spPr/>
      <dgm:t>
        <a:bodyPr/>
        <a:lstStyle/>
        <a:p>
          <a:endParaRPr lang="ru-RU"/>
        </a:p>
      </dgm:t>
    </dgm:pt>
    <dgm:pt modelId="{734FA7C4-5621-4692-B18B-420E54693971}">
      <dgm:prSet/>
      <dgm:spPr/>
      <dgm:t>
        <a:bodyPr/>
        <a:lstStyle/>
        <a:p>
          <a:pPr rtl="0"/>
          <a:r>
            <a:rPr lang="ru-RU" dirty="0" smtClean="0"/>
            <a:t>если в заявке 3 участника</a:t>
          </a:r>
          <a:endParaRPr lang="ru-RU" dirty="0"/>
        </a:p>
      </dgm:t>
    </dgm:pt>
    <dgm:pt modelId="{BAC7910B-EBBC-4AF4-BCBD-3E0909EEAB46}" type="parTrans" cxnId="{256197C0-F71B-4006-8B6B-15A9DF2242D4}">
      <dgm:prSet/>
      <dgm:spPr/>
      <dgm:t>
        <a:bodyPr/>
        <a:lstStyle/>
        <a:p>
          <a:endParaRPr lang="ru-RU"/>
        </a:p>
      </dgm:t>
    </dgm:pt>
    <dgm:pt modelId="{5240E802-CE5F-4A80-A817-3EE8D7A340BD}" type="sibTrans" cxnId="{256197C0-F71B-4006-8B6B-15A9DF2242D4}">
      <dgm:prSet/>
      <dgm:spPr/>
      <dgm:t>
        <a:bodyPr/>
        <a:lstStyle/>
        <a:p>
          <a:endParaRPr lang="ru-RU"/>
        </a:p>
      </dgm:t>
    </dgm:pt>
    <dgm:pt modelId="{56D1018A-1972-4783-8281-B9CBFDF90E44}">
      <dgm:prSet/>
      <dgm:spPr/>
      <dgm:t>
        <a:bodyPr/>
        <a:lstStyle/>
        <a:p>
          <a:pPr rtl="0"/>
          <a:r>
            <a:rPr lang="ru-RU" dirty="0" smtClean="0"/>
            <a:t>если в заявке 4 участника</a:t>
          </a:r>
          <a:endParaRPr lang="ru-RU" dirty="0"/>
        </a:p>
      </dgm:t>
    </dgm:pt>
    <dgm:pt modelId="{1A6FC218-26ED-4DA2-84A7-A3C9F9DE157D}" type="parTrans" cxnId="{07836404-444D-47E0-8401-358FB36046DC}">
      <dgm:prSet/>
      <dgm:spPr/>
      <dgm:t>
        <a:bodyPr/>
        <a:lstStyle/>
        <a:p>
          <a:endParaRPr lang="ru-RU"/>
        </a:p>
      </dgm:t>
    </dgm:pt>
    <dgm:pt modelId="{5C63FF45-3AF4-45E4-A750-687A395D9D04}" type="sibTrans" cxnId="{07836404-444D-47E0-8401-358FB36046DC}">
      <dgm:prSet/>
      <dgm:spPr/>
      <dgm:t>
        <a:bodyPr/>
        <a:lstStyle/>
        <a:p>
          <a:endParaRPr lang="ru-RU"/>
        </a:p>
      </dgm:t>
    </dgm:pt>
    <dgm:pt modelId="{3506E8F6-A5FB-4B99-8BEE-2F54A3A1B70A}">
      <dgm:prSet/>
      <dgm:spPr/>
      <dgm:t>
        <a:bodyPr/>
        <a:lstStyle/>
        <a:p>
          <a:pPr rtl="0"/>
          <a:r>
            <a:rPr lang="ru-RU" b="1" dirty="0" smtClean="0"/>
            <a:t>100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5E530DC4-4203-4845-89BE-A4F7F842178F}" type="parTrans" cxnId="{BAA6CB5F-5DF3-4B5F-B0A7-55949703A826}">
      <dgm:prSet/>
      <dgm:spPr/>
      <dgm:t>
        <a:bodyPr/>
        <a:lstStyle/>
        <a:p>
          <a:endParaRPr lang="ru-RU"/>
        </a:p>
      </dgm:t>
    </dgm:pt>
    <dgm:pt modelId="{D833FAF8-3BDA-4987-ABE6-6F5AB58D5CB3}" type="sibTrans" cxnId="{BAA6CB5F-5DF3-4B5F-B0A7-55949703A826}">
      <dgm:prSet/>
      <dgm:spPr/>
      <dgm:t>
        <a:bodyPr/>
        <a:lstStyle/>
        <a:p>
          <a:endParaRPr lang="ru-RU"/>
        </a:p>
      </dgm:t>
    </dgm:pt>
    <dgm:pt modelId="{C12246D0-DF25-48F6-BAF1-EEE6946E25E9}">
      <dgm:prSet/>
      <dgm:spPr/>
      <dgm:t>
        <a:bodyPr/>
        <a:lstStyle/>
        <a:p>
          <a:pPr rtl="0"/>
          <a:r>
            <a:rPr lang="ru-RU" b="1" dirty="0" smtClean="0"/>
            <a:t>60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4520C6F-8265-4FB7-ABFA-24BC7246E60C}" type="parTrans" cxnId="{9849F3CF-B4AF-424B-BE3B-105CBF0AF6E8}">
      <dgm:prSet/>
      <dgm:spPr/>
      <dgm:t>
        <a:bodyPr/>
        <a:lstStyle/>
        <a:p>
          <a:endParaRPr lang="ru-RU"/>
        </a:p>
      </dgm:t>
    </dgm:pt>
    <dgm:pt modelId="{646A00E3-F3D5-4359-A525-F1E6AFADB52E}" type="sibTrans" cxnId="{9849F3CF-B4AF-424B-BE3B-105CBF0AF6E8}">
      <dgm:prSet/>
      <dgm:spPr/>
      <dgm:t>
        <a:bodyPr/>
        <a:lstStyle/>
        <a:p>
          <a:endParaRPr lang="ru-RU"/>
        </a:p>
      </dgm:t>
    </dgm:pt>
    <dgm:pt modelId="{52DE2DC2-B042-4371-8199-119943053288}">
      <dgm:prSet/>
      <dgm:spPr/>
      <dgm:t>
        <a:bodyPr/>
        <a:lstStyle/>
        <a:p>
          <a:pPr rtl="0"/>
          <a:r>
            <a:rPr lang="ru-RU" dirty="0" smtClean="0"/>
            <a:t>если в заявке 5 и более участников</a:t>
          </a:r>
          <a:endParaRPr lang="ru-RU" dirty="0"/>
        </a:p>
      </dgm:t>
    </dgm:pt>
    <dgm:pt modelId="{1CD6EB51-2BED-4677-A306-CE57843CCBB4}" type="parTrans" cxnId="{363CBAB1-6B03-4EF8-B255-23B4B1EA7489}">
      <dgm:prSet/>
      <dgm:spPr/>
      <dgm:t>
        <a:bodyPr/>
        <a:lstStyle/>
        <a:p>
          <a:endParaRPr lang="ru-RU"/>
        </a:p>
      </dgm:t>
    </dgm:pt>
    <dgm:pt modelId="{616BB514-16B1-4443-8E2D-57B0988F6329}" type="sibTrans" cxnId="{363CBAB1-6B03-4EF8-B255-23B4B1EA7489}">
      <dgm:prSet/>
      <dgm:spPr/>
      <dgm:t>
        <a:bodyPr/>
        <a:lstStyle/>
        <a:p>
          <a:endParaRPr lang="ru-RU"/>
        </a:p>
      </dgm:t>
    </dgm:pt>
    <dgm:pt modelId="{88B5BBDB-C634-4571-B3CE-3BF20509F005}" type="pres">
      <dgm:prSet presAssocID="{DB280DC7-6B70-4B47-88FB-9B9D4DA7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ABBAB-F5BE-4091-9FA1-720493C208CF}" type="pres">
      <dgm:prSet presAssocID="{3506E8F6-A5FB-4B99-8BEE-2F54A3A1B70A}" presName="linNode" presStyleCnt="0"/>
      <dgm:spPr/>
    </dgm:pt>
    <dgm:pt modelId="{594738C4-A35D-4199-915D-EEC558458A45}" type="pres">
      <dgm:prSet presAssocID="{3506E8F6-A5FB-4B99-8BEE-2F54A3A1B70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2A5BF-C1E4-4393-81D9-4FF5A93A1DF0}" type="pres">
      <dgm:prSet presAssocID="{3506E8F6-A5FB-4B99-8BEE-2F54A3A1B70A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40E78-5475-44A3-B975-5EC6DD726EFD}" type="pres">
      <dgm:prSet presAssocID="{D833FAF8-3BDA-4987-ABE6-6F5AB58D5CB3}" presName="sp" presStyleCnt="0"/>
      <dgm:spPr/>
    </dgm:pt>
    <dgm:pt modelId="{A098478F-6123-4AF4-BE63-1FF7E369C1EB}" type="pres">
      <dgm:prSet presAssocID="{8DFECF1A-9623-4E11-BB47-8FC6083D7757}" presName="linNode" presStyleCnt="0"/>
      <dgm:spPr/>
      <dgm:t>
        <a:bodyPr/>
        <a:lstStyle/>
        <a:p>
          <a:endParaRPr lang="ru-RU"/>
        </a:p>
      </dgm:t>
    </dgm:pt>
    <dgm:pt modelId="{593E3918-2128-433D-AC07-E5135BF6BE24}" type="pres">
      <dgm:prSet presAssocID="{8DFECF1A-9623-4E11-BB47-8FC6083D775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56AA-45F9-47E6-9FB9-78FE79B44B17}" type="pres">
      <dgm:prSet presAssocID="{8DFECF1A-9623-4E11-BB47-8FC6083D7757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B2CB7-56E9-48E7-8C13-3C4E36B9BBA8}" type="pres">
      <dgm:prSet presAssocID="{093794B4-D493-4FE1-8D8D-873CE6E372EB}" presName="sp" presStyleCnt="0"/>
      <dgm:spPr/>
      <dgm:t>
        <a:bodyPr/>
        <a:lstStyle/>
        <a:p>
          <a:endParaRPr lang="ru-RU"/>
        </a:p>
      </dgm:t>
    </dgm:pt>
    <dgm:pt modelId="{028C9D69-3B53-48EF-94E3-F1AD23AC9C0A}" type="pres">
      <dgm:prSet presAssocID="{7A0D1C30-DC4B-4587-BAB4-35A6595A4503}" presName="linNode" presStyleCnt="0"/>
      <dgm:spPr/>
      <dgm:t>
        <a:bodyPr/>
        <a:lstStyle/>
        <a:p>
          <a:endParaRPr lang="ru-RU"/>
        </a:p>
      </dgm:t>
    </dgm:pt>
    <dgm:pt modelId="{0ECE8836-320E-4446-97D4-734B421E1773}" type="pres">
      <dgm:prSet presAssocID="{7A0D1C30-DC4B-4587-BAB4-35A6595A4503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2C80F-C8BE-42A5-A985-DB01598A4A00}" type="pres">
      <dgm:prSet presAssocID="{7A0D1C30-DC4B-4587-BAB4-35A6595A4503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D24E4-99DA-40BE-ACA9-09BC18D99184}" type="pres">
      <dgm:prSet presAssocID="{8A42CC5D-D1C8-447B-A5E4-0E4D03A6F8D8}" presName="sp" presStyleCnt="0"/>
      <dgm:spPr/>
      <dgm:t>
        <a:bodyPr/>
        <a:lstStyle/>
        <a:p>
          <a:endParaRPr lang="ru-RU"/>
        </a:p>
      </dgm:t>
    </dgm:pt>
    <dgm:pt modelId="{ED17F897-1FA0-413D-9BA9-6BAA95329174}" type="pres">
      <dgm:prSet presAssocID="{C1AA0DD4-AF6D-4CB0-B0A5-8FC2846DFF9E}" presName="linNode" presStyleCnt="0"/>
      <dgm:spPr/>
      <dgm:t>
        <a:bodyPr/>
        <a:lstStyle/>
        <a:p>
          <a:endParaRPr lang="ru-RU"/>
        </a:p>
      </dgm:t>
    </dgm:pt>
    <dgm:pt modelId="{D80F8148-6710-4059-A4FA-198BC2A80403}" type="pres">
      <dgm:prSet presAssocID="{C1AA0DD4-AF6D-4CB0-B0A5-8FC2846DFF9E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1BD4-1062-4608-A610-A08AE14E7980}" type="pres">
      <dgm:prSet presAssocID="{C1AA0DD4-AF6D-4CB0-B0A5-8FC2846DFF9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F604-20F3-4ACC-B375-D1980110EDC6}" type="pres">
      <dgm:prSet presAssocID="{F81F7114-9BD8-4A4B-A854-A1F823ED2758}" presName="sp" presStyleCnt="0"/>
      <dgm:spPr/>
    </dgm:pt>
    <dgm:pt modelId="{25FD9D9A-9B80-4DAE-B57B-AB0E26048A55}" type="pres">
      <dgm:prSet presAssocID="{C12246D0-DF25-48F6-BAF1-EEE6946E25E9}" presName="linNode" presStyleCnt="0"/>
      <dgm:spPr/>
    </dgm:pt>
    <dgm:pt modelId="{F588A687-84F5-44F8-8936-CC7D145EFFA2}" type="pres">
      <dgm:prSet presAssocID="{C12246D0-DF25-48F6-BAF1-EEE6946E25E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F8D97-C1C9-4EFC-B7DA-75AD04B2CEC7}" type="pres">
      <dgm:prSet presAssocID="{C12246D0-DF25-48F6-BAF1-EEE6946E25E9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FFFF7B-12E4-4C1F-BBCC-2229C48340D0}" srcId="{DB280DC7-6B70-4B47-88FB-9B9D4DA7F05A}" destId="{7A0D1C30-DC4B-4587-BAB4-35A6595A4503}" srcOrd="2" destOrd="0" parTransId="{D427A195-1F12-474A-87C5-3CBA1C88F272}" sibTransId="{8A42CC5D-D1C8-447B-A5E4-0E4D03A6F8D8}"/>
    <dgm:cxn modelId="{EFAC707E-4018-467D-B917-B7F2E34CCE98}" type="presOf" srcId="{52DE2DC2-B042-4371-8199-119943053288}" destId="{D98F8D97-C1C9-4EFC-B7DA-75AD04B2CEC7}" srcOrd="0" destOrd="0" presId="urn:microsoft.com/office/officeart/2005/8/layout/vList5"/>
    <dgm:cxn modelId="{CBEC77A9-9E40-41F0-BAE2-C24640952D26}" srcId="{8DFECF1A-9623-4E11-BB47-8FC6083D7757}" destId="{7D9A204E-D7AE-4F3E-B06A-4DA8BAE8CDC3}" srcOrd="0" destOrd="0" parTransId="{E0EC1C16-63BA-4CFB-B1A2-7A55577A55E1}" sibTransId="{72995BA9-36DD-48B7-BBE6-E1760AB266F0}"/>
    <dgm:cxn modelId="{B51592B1-65B0-4098-9289-7DEB10044E05}" srcId="{3506E8F6-A5FB-4B99-8BEE-2F54A3A1B70A}" destId="{E2FF7012-B8E9-4328-A022-E11C0F821FA3}" srcOrd="0" destOrd="0" parTransId="{FE7A7EB0-5747-43E5-B454-1B8286216EF2}" sibTransId="{E103C19F-ADAC-4A4F-927E-3770E9FB09A5}"/>
    <dgm:cxn modelId="{A6CD6933-4A1C-41EE-9F66-8DB7AE996B51}" type="presOf" srcId="{7D9A204E-D7AE-4F3E-B06A-4DA8BAE8CDC3}" destId="{140256AA-45F9-47E6-9FB9-78FE79B44B17}" srcOrd="0" destOrd="0" presId="urn:microsoft.com/office/officeart/2005/8/layout/vList5"/>
    <dgm:cxn modelId="{39B1EC47-3AD2-4102-B699-66936E56AFC4}" type="presOf" srcId="{7A0D1C30-DC4B-4587-BAB4-35A6595A4503}" destId="{0ECE8836-320E-4446-97D4-734B421E1773}" srcOrd="0" destOrd="0" presId="urn:microsoft.com/office/officeart/2005/8/layout/vList5"/>
    <dgm:cxn modelId="{1312AC5D-E021-46CF-9F29-B380844BC840}" type="presOf" srcId="{C1AA0DD4-AF6D-4CB0-B0A5-8FC2846DFF9E}" destId="{D80F8148-6710-4059-A4FA-198BC2A80403}" srcOrd="0" destOrd="0" presId="urn:microsoft.com/office/officeart/2005/8/layout/vList5"/>
    <dgm:cxn modelId="{BACA3BF9-E42D-4C0D-BB81-EA569FB76E62}" type="presOf" srcId="{DB280DC7-6B70-4B47-88FB-9B9D4DA7F05A}" destId="{88B5BBDB-C634-4571-B3CE-3BF20509F005}" srcOrd="0" destOrd="0" presId="urn:microsoft.com/office/officeart/2005/8/layout/vList5"/>
    <dgm:cxn modelId="{256197C0-F71B-4006-8B6B-15A9DF2242D4}" srcId="{7A0D1C30-DC4B-4587-BAB4-35A6595A4503}" destId="{734FA7C4-5621-4692-B18B-420E54693971}" srcOrd="0" destOrd="0" parTransId="{BAC7910B-EBBC-4AF4-BCBD-3E0909EEAB46}" sibTransId="{5240E802-CE5F-4A80-A817-3EE8D7A340BD}"/>
    <dgm:cxn modelId="{07836404-444D-47E0-8401-358FB36046DC}" srcId="{C1AA0DD4-AF6D-4CB0-B0A5-8FC2846DFF9E}" destId="{56D1018A-1972-4783-8281-B9CBFDF90E44}" srcOrd="0" destOrd="0" parTransId="{1A6FC218-26ED-4DA2-84A7-A3C9F9DE157D}" sibTransId="{5C63FF45-3AF4-45E4-A750-687A395D9D04}"/>
    <dgm:cxn modelId="{B3BFCD0C-A131-4C51-B615-48261E59621E}" type="presOf" srcId="{8DFECF1A-9623-4E11-BB47-8FC6083D7757}" destId="{593E3918-2128-433D-AC07-E5135BF6BE24}" srcOrd="0" destOrd="0" presId="urn:microsoft.com/office/officeart/2005/8/layout/vList5"/>
    <dgm:cxn modelId="{41E6A255-6145-4D90-88BB-4B84083DCA65}" srcId="{DB280DC7-6B70-4B47-88FB-9B9D4DA7F05A}" destId="{8DFECF1A-9623-4E11-BB47-8FC6083D7757}" srcOrd="1" destOrd="0" parTransId="{510502FD-F156-4143-AFFF-606BCC60E64B}" sibTransId="{093794B4-D493-4FE1-8D8D-873CE6E372EB}"/>
    <dgm:cxn modelId="{B39141A0-263C-46D7-AB52-05E911967B0E}" type="presOf" srcId="{3506E8F6-A5FB-4B99-8BEE-2F54A3A1B70A}" destId="{594738C4-A35D-4199-915D-EEC558458A45}" srcOrd="0" destOrd="0" presId="urn:microsoft.com/office/officeart/2005/8/layout/vList5"/>
    <dgm:cxn modelId="{E360F1AA-4B7E-45E4-A04B-93BEDA9F0E11}" type="presOf" srcId="{734FA7C4-5621-4692-B18B-420E54693971}" destId="{3B62C80F-C8BE-42A5-A985-DB01598A4A00}" srcOrd="0" destOrd="0" presId="urn:microsoft.com/office/officeart/2005/8/layout/vList5"/>
    <dgm:cxn modelId="{363CBAB1-6B03-4EF8-B255-23B4B1EA7489}" srcId="{C12246D0-DF25-48F6-BAF1-EEE6946E25E9}" destId="{52DE2DC2-B042-4371-8199-119943053288}" srcOrd="0" destOrd="0" parTransId="{1CD6EB51-2BED-4677-A306-CE57843CCBB4}" sibTransId="{616BB514-16B1-4443-8E2D-57B0988F6329}"/>
    <dgm:cxn modelId="{BAA6CB5F-5DF3-4B5F-B0A7-55949703A826}" srcId="{DB280DC7-6B70-4B47-88FB-9B9D4DA7F05A}" destId="{3506E8F6-A5FB-4B99-8BEE-2F54A3A1B70A}" srcOrd="0" destOrd="0" parTransId="{5E530DC4-4203-4845-89BE-A4F7F842178F}" sibTransId="{D833FAF8-3BDA-4987-ABE6-6F5AB58D5CB3}"/>
    <dgm:cxn modelId="{67368695-6A40-4ED9-921B-18EDC0068D34}" srcId="{DB280DC7-6B70-4B47-88FB-9B9D4DA7F05A}" destId="{C1AA0DD4-AF6D-4CB0-B0A5-8FC2846DFF9E}" srcOrd="3" destOrd="0" parTransId="{F0289276-75D1-4D58-BC24-1127E1007164}" sibTransId="{F81F7114-9BD8-4A4B-A854-A1F823ED2758}"/>
    <dgm:cxn modelId="{9849F3CF-B4AF-424B-BE3B-105CBF0AF6E8}" srcId="{DB280DC7-6B70-4B47-88FB-9B9D4DA7F05A}" destId="{C12246D0-DF25-48F6-BAF1-EEE6946E25E9}" srcOrd="4" destOrd="0" parTransId="{54520C6F-8265-4FB7-ABFA-24BC7246E60C}" sibTransId="{646A00E3-F3D5-4359-A525-F1E6AFADB52E}"/>
    <dgm:cxn modelId="{BAA71D7E-0FA6-490F-B3E4-C734B56BF2C7}" type="presOf" srcId="{56D1018A-1972-4783-8281-B9CBFDF90E44}" destId="{76351BD4-1062-4608-A610-A08AE14E7980}" srcOrd="0" destOrd="0" presId="urn:microsoft.com/office/officeart/2005/8/layout/vList5"/>
    <dgm:cxn modelId="{3AC0B73C-E2E5-4F22-93EC-76B0656DEB01}" type="presOf" srcId="{C12246D0-DF25-48F6-BAF1-EEE6946E25E9}" destId="{F588A687-84F5-44F8-8936-CC7D145EFFA2}" srcOrd="0" destOrd="0" presId="urn:microsoft.com/office/officeart/2005/8/layout/vList5"/>
    <dgm:cxn modelId="{373B82D9-05EA-44F0-9F7B-FEB1D9A83C53}" type="presOf" srcId="{E2FF7012-B8E9-4328-A022-E11C0F821FA3}" destId="{8422A5BF-C1E4-4393-81D9-4FF5A93A1DF0}" srcOrd="0" destOrd="0" presId="urn:microsoft.com/office/officeart/2005/8/layout/vList5"/>
    <dgm:cxn modelId="{E527AEBE-FB59-4A92-B726-201C12BAE058}" type="presParOf" srcId="{88B5BBDB-C634-4571-B3CE-3BF20509F005}" destId="{7DFABBAB-F5BE-4091-9FA1-720493C208CF}" srcOrd="0" destOrd="0" presId="urn:microsoft.com/office/officeart/2005/8/layout/vList5"/>
    <dgm:cxn modelId="{2CD9989B-08F4-4983-85F5-5531C5E67326}" type="presParOf" srcId="{7DFABBAB-F5BE-4091-9FA1-720493C208CF}" destId="{594738C4-A35D-4199-915D-EEC558458A45}" srcOrd="0" destOrd="0" presId="urn:microsoft.com/office/officeart/2005/8/layout/vList5"/>
    <dgm:cxn modelId="{38AA9C31-A651-4BE8-BCE2-9053A05A7633}" type="presParOf" srcId="{7DFABBAB-F5BE-4091-9FA1-720493C208CF}" destId="{8422A5BF-C1E4-4393-81D9-4FF5A93A1DF0}" srcOrd="1" destOrd="0" presId="urn:microsoft.com/office/officeart/2005/8/layout/vList5"/>
    <dgm:cxn modelId="{CE71BF46-C4DC-446F-9151-0DED7F918D6F}" type="presParOf" srcId="{88B5BBDB-C634-4571-B3CE-3BF20509F005}" destId="{81F40E78-5475-44A3-B975-5EC6DD726EFD}" srcOrd="1" destOrd="0" presId="urn:microsoft.com/office/officeart/2005/8/layout/vList5"/>
    <dgm:cxn modelId="{7A0D8881-6BF7-45AC-8E96-102085D90394}" type="presParOf" srcId="{88B5BBDB-C634-4571-B3CE-3BF20509F005}" destId="{A098478F-6123-4AF4-BE63-1FF7E369C1EB}" srcOrd="2" destOrd="0" presId="urn:microsoft.com/office/officeart/2005/8/layout/vList5"/>
    <dgm:cxn modelId="{AE8FD048-4FCC-47B8-A318-C6361EEE47E4}" type="presParOf" srcId="{A098478F-6123-4AF4-BE63-1FF7E369C1EB}" destId="{593E3918-2128-433D-AC07-E5135BF6BE24}" srcOrd="0" destOrd="0" presId="urn:microsoft.com/office/officeart/2005/8/layout/vList5"/>
    <dgm:cxn modelId="{F924CCFC-6D0E-4790-87CB-B590E5092916}" type="presParOf" srcId="{A098478F-6123-4AF4-BE63-1FF7E369C1EB}" destId="{140256AA-45F9-47E6-9FB9-78FE79B44B17}" srcOrd="1" destOrd="0" presId="urn:microsoft.com/office/officeart/2005/8/layout/vList5"/>
    <dgm:cxn modelId="{845730BB-DAC3-4274-B69B-492ABE23680D}" type="presParOf" srcId="{88B5BBDB-C634-4571-B3CE-3BF20509F005}" destId="{F07B2CB7-56E9-48E7-8C13-3C4E36B9BBA8}" srcOrd="3" destOrd="0" presId="urn:microsoft.com/office/officeart/2005/8/layout/vList5"/>
    <dgm:cxn modelId="{C24A9003-12A8-4A69-A2B6-40A7EA039183}" type="presParOf" srcId="{88B5BBDB-C634-4571-B3CE-3BF20509F005}" destId="{028C9D69-3B53-48EF-94E3-F1AD23AC9C0A}" srcOrd="4" destOrd="0" presId="urn:microsoft.com/office/officeart/2005/8/layout/vList5"/>
    <dgm:cxn modelId="{83CA3803-17F4-4A16-BA2B-B288A5FE965F}" type="presParOf" srcId="{028C9D69-3B53-48EF-94E3-F1AD23AC9C0A}" destId="{0ECE8836-320E-4446-97D4-734B421E1773}" srcOrd="0" destOrd="0" presId="urn:microsoft.com/office/officeart/2005/8/layout/vList5"/>
    <dgm:cxn modelId="{DAB4C792-1B1D-4698-B8DE-259C88B09906}" type="presParOf" srcId="{028C9D69-3B53-48EF-94E3-F1AD23AC9C0A}" destId="{3B62C80F-C8BE-42A5-A985-DB01598A4A00}" srcOrd="1" destOrd="0" presId="urn:microsoft.com/office/officeart/2005/8/layout/vList5"/>
    <dgm:cxn modelId="{8B344006-CCF1-4E21-AB14-DD34DE4FD24F}" type="presParOf" srcId="{88B5BBDB-C634-4571-B3CE-3BF20509F005}" destId="{6A7D24E4-99DA-40BE-ACA9-09BC18D99184}" srcOrd="5" destOrd="0" presId="urn:microsoft.com/office/officeart/2005/8/layout/vList5"/>
    <dgm:cxn modelId="{12FBC103-8799-4158-9AA2-D2FF8200C3A2}" type="presParOf" srcId="{88B5BBDB-C634-4571-B3CE-3BF20509F005}" destId="{ED17F897-1FA0-413D-9BA9-6BAA95329174}" srcOrd="6" destOrd="0" presId="urn:microsoft.com/office/officeart/2005/8/layout/vList5"/>
    <dgm:cxn modelId="{A8A1D524-BF18-4588-9A2D-A8306DBE8457}" type="presParOf" srcId="{ED17F897-1FA0-413D-9BA9-6BAA95329174}" destId="{D80F8148-6710-4059-A4FA-198BC2A80403}" srcOrd="0" destOrd="0" presId="urn:microsoft.com/office/officeart/2005/8/layout/vList5"/>
    <dgm:cxn modelId="{E137E960-8C32-43A2-BEED-AFB81D6E8716}" type="presParOf" srcId="{ED17F897-1FA0-413D-9BA9-6BAA95329174}" destId="{76351BD4-1062-4608-A610-A08AE14E7980}" srcOrd="1" destOrd="0" presId="urn:microsoft.com/office/officeart/2005/8/layout/vList5"/>
    <dgm:cxn modelId="{65B112D1-B5F0-431D-8A73-82380F2AD10D}" type="presParOf" srcId="{88B5BBDB-C634-4571-B3CE-3BF20509F005}" destId="{4BBAF604-20F3-4ACC-B375-D1980110EDC6}" srcOrd="7" destOrd="0" presId="urn:microsoft.com/office/officeart/2005/8/layout/vList5"/>
    <dgm:cxn modelId="{52E76F75-F9BE-4946-920A-210B4686908A}" type="presParOf" srcId="{88B5BBDB-C634-4571-B3CE-3BF20509F005}" destId="{25FD9D9A-9B80-4DAE-B57B-AB0E26048A55}" srcOrd="8" destOrd="0" presId="urn:microsoft.com/office/officeart/2005/8/layout/vList5"/>
    <dgm:cxn modelId="{466C2BA2-76AC-49FB-877E-32B7AACCA8FD}" type="presParOf" srcId="{25FD9D9A-9B80-4DAE-B57B-AB0E26048A55}" destId="{F588A687-84F5-44F8-8936-CC7D145EFFA2}" srcOrd="0" destOrd="0" presId="urn:microsoft.com/office/officeart/2005/8/layout/vList5"/>
    <dgm:cxn modelId="{C732CC47-2201-4F7A-9859-812EA55654CC}" type="presParOf" srcId="{25FD9D9A-9B80-4DAE-B57B-AB0E26048A55}" destId="{D98F8D97-C1C9-4EFC-B7DA-75AD04B2CEC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280DC7-6B70-4B47-88FB-9B9D4DA7F05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ECF1A-9623-4E11-BB47-8FC6083D7757}">
      <dgm:prSet/>
      <dgm:spPr/>
      <dgm:t>
        <a:bodyPr/>
        <a:lstStyle/>
        <a:p>
          <a:pPr rtl="0"/>
          <a:r>
            <a:rPr lang="ru-RU" b="1" dirty="0" smtClean="0"/>
            <a:t> 6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10502FD-F156-4143-AFFF-606BCC60E64B}" type="parTrans" cxnId="{41E6A255-6145-4D90-88BB-4B84083DCA65}">
      <dgm:prSet/>
      <dgm:spPr/>
      <dgm:t>
        <a:bodyPr/>
        <a:lstStyle/>
        <a:p>
          <a:endParaRPr lang="ru-RU"/>
        </a:p>
      </dgm:t>
    </dgm:pt>
    <dgm:pt modelId="{093794B4-D493-4FE1-8D8D-873CE6E372EB}" type="sibTrans" cxnId="{41E6A255-6145-4D90-88BB-4B84083DCA65}">
      <dgm:prSet/>
      <dgm:spPr/>
      <dgm:t>
        <a:bodyPr/>
        <a:lstStyle/>
        <a:p>
          <a:endParaRPr lang="ru-RU"/>
        </a:p>
      </dgm:t>
    </dgm:pt>
    <dgm:pt modelId="{7A0D1C30-DC4B-4587-BAB4-35A6595A4503}">
      <dgm:prSet/>
      <dgm:spPr/>
      <dgm:t>
        <a:bodyPr/>
        <a:lstStyle/>
        <a:p>
          <a:pPr rtl="0"/>
          <a:r>
            <a:rPr lang="ru-RU" b="1" dirty="0" smtClean="0"/>
            <a:t>7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D427A195-1F12-474A-87C5-3CBA1C88F272}" type="parTrans" cxnId="{6CFFFF7B-12E4-4C1F-BBCC-2229C48340D0}">
      <dgm:prSet/>
      <dgm:spPr/>
      <dgm:t>
        <a:bodyPr/>
        <a:lstStyle/>
        <a:p>
          <a:endParaRPr lang="ru-RU"/>
        </a:p>
      </dgm:t>
    </dgm:pt>
    <dgm:pt modelId="{8A42CC5D-D1C8-447B-A5E4-0E4D03A6F8D8}" type="sibTrans" cxnId="{6CFFFF7B-12E4-4C1F-BBCC-2229C48340D0}">
      <dgm:prSet/>
      <dgm:spPr/>
      <dgm:t>
        <a:bodyPr/>
        <a:lstStyle/>
        <a:p>
          <a:endParaRPr lang="ru-RU"/>
        </a:p>
      </dgm:t>
    </dgm:pt>
    <dgm:pt modelId="{C1AA0DD4-AF6D-4CB0-B0A5-8FC2846DFF9E}">
      <dgm:prSet/>
      <dgm:spPr/>
      <dgm:t>
        <a:bodyPr/>
        <a:lstStyle/>
        <a:p>
          <a:pPr rtl="0"/>
          <a:r>
            <a:rPr lang="ru-RU" b="1" dirty="0" smtClean="0"/>
            <a:t>8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F0289276-75D1-4D58-BC24-1127E1007164}" type="parTrans" cxnId="{67368695-6A40-4ED9-921B-18EDC0068D34}">
      <dgm:prSet/>
      <dgm:spPr/>
      <dgm:t>
        <a:bodyPr/>
        <a:lstStyle/>
        <a:p>
          <a:endParaRPr lang="ru-RU"/>
        </a:p>
      </dgm:t>
    </dgm:pt>
    <dgm:pt modelId="{F81F7114-9BD8-4A4B-A854-A1F823ED2758}" type="sibTrans" cxnId="{67368695-6A40-4ED9-921B-18EDC0068D34}">
      <dgm:prSet/>
      <dgm:spPr/>
      <dgm:t>
        <a:bodyPr/>
        <a:lstStyle/>
        <a:p>
          <a:endParaRPr lang="ru-RU"/>
        </a:p>
      </dgm:t>
    </dgm:pt>
    <dgm:pt modelId="{E2FF7012-B8E9-4328-A022-E11C0F821FA3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менее 200 человек)</a:t>
          </a:r>
          <a:endParaRPr lang="ru-RU" dirty="0"/>
        </a:p>
      </dgm:t>
    </dgm:pt>
    <dgm:pt modelId="{FE7A7EB0-5747-43E5-B454-1B8286216EF2}" type="parTrans" cxnId="{B51592B1-65B0-4098-9289-7DEB10044E05}">
      <dgm:prSet/>
      <dgm:spPr/>
      <dgm:t>
        <a:bodyPr/>
        <a:lstStyle/>
        <a:p>
          <a:endParaRPr lang="ru-RU"/>
        </a:p>
      </dgm:t>
    </dgm:pt>
    <dgm:pt modelId="{E103C19F-ADAC-4A4F-927E-3770E9FB09A5}" type="sibTrans" cxnId="{B51592B1-65B0-4098-9289-7DEB10044E05}">
      <dgm:prSet/>
      <dgm:spPr/>
      <dgm:t>
        <a:bodyPr/>
        <a:lstStyle/>
        <a:p>
          <a:endParaRPr lang="ru-RU"/>
        </a:p>
      </dgm:t>
    </dgm:pt>
    <dgm:pt modelId="{7D9A204E-D7AE-4F3E-B06A-4DA8BAE8CDC3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201 до 400 человек)</a:t>
          </a:r>
          <a:endParaRPr lang="ru-RU" dirty="0"/>
        </a:p>
      </dgm:t>
    </dgm:pt>
    <dgm:pt modelId="{E0EC1C16-63BA-4CFB-B1A2-7A55577A55E1}" type="parTrans" cxnId="{CBEC77A9-9E40-41F0-BAE2-C24640952D26}">
      <dgm:prSet/>
      <dgm:spPr/>
      <dgm:t>
        <a:bodyPr/>
        <a:lstStyle/>
        <a:p>
          <a:endParaRPr lang="ru-RU"/>
        </a:p>
      </dgm:t>
    </dgm:pt>
    <dgm:pt modelId="{72995BA9-36DD-48B7-BBE6-E1760AB266F0}" type="sibTrans" cxnId="{CBEC77A9-9E40-41F0-BAE2-C24640952D26}">
      <dgm:prSet/>
      <dgm:spPr/>
      <dgm:t>
        <a:bodyPr/>
        <a:lstStyle/>
        <a:p>
          <a:endParaRPr lang="ru-RU"/>
        </a:p>
      </dgm:t>
    </dgm:pt>
    <dgm:pt modelId="{734FA7C4-5621-4692-B18B-420E54693971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401 до 600 человек)</a:t>
          </a:r>
          <a:endParaRPr lang="ru-RU" dirty="0"/>
        </a:p>
      </dgm:t>
    </dgm:pt>
    <dgm:pt modelId="{BAC7910B-EBBC-4AF4-BCBD-3E0909EEAB46}" type="parTrans" cxnId="{256197C0-F71B-4006-8B6B-15A9DF2242D4}">
      <dgm:prSet/>
      <dgm:spPr/>
      <dgm:t>
        <a:bodyPr/>
        <a:lstStyle/>
        <a:p>
          <a:endParaRPr lang="ru-RU"/>
        </a:p>
      </dgm:t>
    </dgm:pt>
    <dgm:pt modelId="{5240E802-CE5F-4A80-A817-3EE8D7A340BD}" type="sibTrans" cxnId="{256197C0-F71B-4006-8B6B-15A9DF2242D4}">
      <dgm:prSet/>
      <dgm:spPr/>
      <dgm:t>
        <a:bodyPr/>
        <a:lstStyle/>
        <a:p>
          <a:endParaRPr lang="ru-RU"/>
        </a:p>
      </dgm:t>
    </dgm:pt>
    <dgm:pt modelId="{56D1018A-1972-4783-8281-B9CBFDF90E44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601 до 800 человек)</a:t>
          </a:r>
          <a:endParaRPr lang="ru-RU" dirty="0"/>
        </a:p>
      </dgm:t>
    </dgm:pt>
    <dgm:pt modelId="{1A6FC218-26ED-4DA2-84A7-A3C9F9DE157D}" type="parTrans" cxnId="{07836404-444D-47E0-8401-358FB36046DC}">
      <dgm:prSet/>
      <dgm:spPr/>
      <dgm:t>
        <a:bodyPr/>
        <a:lstStyle/>
        <a:p>
          <a:endParaRPr lang="ru-RU"/>
        </a:p>
      </dgm:t>
    </dgm:pt>
    <dgm:pt modelId="{5C63FF45-3AF4-45E4-A750-687A395D9D04}" type="sibTrans" cxnId="{07836404-444D-47E0-8401-358FB36046DC}">
      <dgm:prSet/>
      <dgm:spPr/>
      <dgm:t>
        <a:bodyPr/>
        <a:lstStyle/>
        <a:p>
          <a:endParaRPr lang="ru-RU"/>
        </a:p>
      </dgm:t>
    </dgm:pt>
    <dgm:pt modelId="{3506E8F6-A5FB-4B99-8BEE-2F54A3A1B70A}">
      <dgm:prSet/>
      <dgm:spPr/>
      <dgm:t>
        <a:bodyPr/>
        <a:lstStyle/>
        <a:p>
          <a:pPr rtl="0"/>
          <a:r>
            <a:rPr lang="ru-RU" b="1" dirty="0" smtClean="0"/>
            <a:t>5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5E530DC4-4203-4845-89BE-A4F7F842178F}" type="parTrans" cxnId="{BAA6CB5F-5DF3-4B5F-B0A7-55949703A826}">
      <dgm:prSet/>
      <dgm:spPr/>
      <dgm:t>
        <a:bodyPr/>
        <a:lstStyle/>
        <a:p>
          <a:endParaRPr lang="ru-RU"/>
        </a:p>
      </dgm:t>
    </dgm:pt>
    <dgm:pt modelId="{D833FAF8-3BDA-4987-ABE6-6F5AB58D5CB3}" type="sibTrans" cxnId="{BAA6CB5F-5DF3-4B5F-B0A7-55949703A826}">
      <dgm:prSet/>
      <dgm:spPr/>
      <dgm:t>
        <a:bodyPr/>
        <a:lstStyle/>
        <a:p>
          <a:endParaRPr lang="ru-RU"/>
        </a:p>
      </dgm:t>
    </dgm:pt>
    <dgm:pt modelId="{C12246D0-DF25-48F6-BAF1-EEE6946E25E9}">
      <dgm:prSet/>
      <dgm:spPr/>
      <dgm:t>
        <a:bodyPr/>
        <a:lstStyle/>
        <a:p>
          <a:pPr rtl="0"/>
          <a:r>
            <a:rPr lang="ru-RU" b="1" dirty="0" smtClean="0"/>
            <a:t>9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54520C6F-8265-4FB7-ABFA-24BC7246E60C}" type="parTrans" cxnId="{9849F3CF-B4AF-424B-BE3B-105CBF0AF6E8}">
      <dgm:prSet/>
      <dgm:spPr/>
      <dgm:t>
        <a:bodyPr/>
        <a:lstStyle/>
        <a:p>
          <a:endParaRPr lang="ru-RU"/>
        </a:p>
      </dgm:t>
    </dgm:pt>
    <dgm:pt modelId="{646A00E3-F3D5-4359-A525-F1E6AFADB52E}" type="sibTrans" cxnId="{9849F3CF-B4AF-424B-BE3B-105CBF0AF6E8}">
      <dgm:prSet/>
      <dgm:spPr/>
      <dgm:t>
        <a:bodyPr/>
        <a:lstStyle/>
        <a:p>
          <a:endParaRPr lang="ru-RU"/>
        </a:p>
      </dgm:t>
    </dgm:pt>
    <dgm:pt modelId="{D996B513-B8DF-4C56-9CBB-79AF5314AAFF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регионе (число участников более 1000 человек)</a:t>
          </a:r>
          <a:endParaRPr lang="ru-RU" dirty="0"/>
        </a:p>
      </dgm:t>
    </dgm:pt>
    <dgm:pt modelId="{4572E532-4E08-45D5-A097-673787E2764C}" type="parTrans" cxnId="{2AFF5808-7933-4426-8216-0ACCCEA8CEE8}">
      <dgm:prSet/>
      <dgm:spPr/>
      <dgm:t>
        <a:bodyPr/>
        <a:lstStyle/>
        <a:p>
          <a:endParaRPr lang="ru-RU"/>
        </a:p>
      </dgm:t>
    </dgm:pt>
    <dgm:pt modelId="{1B02DB7E-24A6-472B-9ADC-9223321C7AB4}" type="sibTrans" cxnId="{2AFF5808-7933-4426-8216-0ACCCEA8CEE8}">
      <dgm:prSet/>
      <dgm:spPr/>
      <dgm:t>
        <a:bodyPr/>
        <a:lstStyle/>
        <a:p>
          <a:endParaRPr lang="ru-RU"/>
        </a:p>
      </dgm:t>
    </dgm:pt>
    <dgm:pt modelId="{52DE2DC2-B042-4371-8199-119943053288}">
      <dgm:prSet/>
      <dgm:spPr/>
      <dgm:t>
        <a:bodyPr/>
        <a:lstStyle/>
        <a:p>
          <a:pPr rtl="0"/>
          <a:r>
            <a:rPr lang="ru-RU" dirty="0" smtClean="0"/>
            <a:t>за организацию и проведение конкурса в школе (число участников от 801 до 1000 человек)</a:t>
          </a:r>
          <a:endParaRPr lang="ru-RU" dirty="0"/>
        </a:p>
      </dgm:t>
    </dgm:pt>
    <dgm:pt modelId="{1CD6EB51-2BED-4677-A306-CE57843CCBB4}" type="parTrans" cxnId="{363CBAB1-6B03-4EF8-B255-23B4B1EA7489}">
      <dgm:prSet/>
      <dgm:spPr/>
      <dgm:t>
        <a:bodyPr/>
        <a:lstStyle/>
        <a:p>
          <a:endParaRPr lang="ru-RU"/>
        </a:p>
      </dgm:t>
    </dgm:pt>
    <dgm:pt modelId="{616BB514-16B1-4443-8E2D-57B0988F6329}" type="sibTrans" cxnId="{363CBAB1-6B03-4EF8-B255-23B4B1EA7489}">
      <dgm:prSet/>
      <dgm:spPr/>
      <dgm:t>
        <a:bodyPr/>
        <a:lstStyle/>
        <a:p>
          <a:endParaRPr lang="ru-RU"/>
        </a:p>
      </dgm:t>
    </dgm:pt>
    <dgm:pt modelId="{7CA48108-3410-4BA5-A7D8-F22AAEFE84F1}">
      <dgm:prSet/>
      <dgm:spPr/>
      <dgm:t>
        <a:bodyPr/>
        <a:lstStyle/>
        <a:p>
          <a:pPr rtl="0"/>
          <a:r>
            <a:rPr lang="ru-RU" b="1" dirty="0" smtClean="0"/>
            <a:t>10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C720EFA3-242D-48D0-B3B0-45732F658FBC}" type="parTrans" cxnId="{52A49672-3C19-4BB7-BCC1-711A4BA265C8}">
      <dgm:prSet/>
      <dgm:spPr/>
      <dgm:t>
        <a:bodyPr/>
        <a:lstStyle/>
        <a:p>
          <a:endParaRPr lang="ru-RU"/>
        </a:p>
      </dgm:t>
    </dgm:pt>
    <dgm:pt modelId="{F1B1E511-0D13-449D-B1A0-F2A807849B0E}" type="sibTrans" cxnId="{52A49672-3C19-4BB7-BCC1-711A4BA265C8}">
      <dgm:prSet/>
      <dgm:spPr/>
      <dgm:t>
        <a:bodyPr/>
        <a:lstStyle/>
        <a:p>
          <a:endParaRPr lang="ru-RU"/>
        </a:p>
      </dgm:t>
    </dgm:pt>
    <dgm:pt modelId="{88B5BBDB-C634-4571-B3CE-3BF20509F005}" type="pres">
      <dgm:prSet presAssocID="{DB280DC7-6B70-4B47-88FB-9B9D4DA7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ABBAB-F5BE-4091-9FA1-720493C208CF}" type="pres">
      <dgm:prSet presAssocID="{3506E8F6-A5FB-4B99-8BEE-2F54A3A1B70A}" presName="linNode" presStyleCnt="0"/>
      <dgm:spPr/>
    </dgm:pt>
    <dgm:pt modelId="{594738C4-A35D-4199-915D-EEC558458A45}" type="pres">
      <dgm:prSet presAssocID="{3506E8F6-A5FB-4B99-8BEE-2F54A3A1B70A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2A5BF-C1E4-4393-81D9-4FF5A93A1DF0}" type="pres">
      <dgm:prSet presAssocID="{3506E8F6-A5FB-4B99-8BEE-2F54A3A1B70A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40E78-5475-44A3-B975-5EC6DD726EFD}" type="pres">
      <dgm:prSet presAssocID="{D833FAF8-3BDA-4987-ABE6-6F5AB58D5CB3}" presName="sp" presStyleCnt="0"/>
      <dgm:spPr/>
    </dgm:pt>
    <dgm:pt modelId="{A098478F-6123-4AF4-BE63-1FF7E369C1EB}" type="pres">
      <dgm:prSet presAssocID="{8DFECF1A-9623-4E11-BB47-8FC6083D7757}" presName="linNode" presStyleCnt="0"/>
      <dgm:spPr/>
      <dgm:t>
        <a:bodyPr/>
        <a:lstStyle/>
        <a:p>
          <a:endParaRPr lang="ru-RU"/>
        </a:p>
      </dgm:t>
    </dgm:pt>
    <dgm:pt modelId="{593E3918-2128-433D-AC07-E5135BF6BE24}" type="pres">
      <dgm:prSet presAssocID="{8DFECF1A-9623-4E11-BB47-8FC6083D7757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56AA-45F9-47E6-9FB9-78FE79B44B17}" type="pres">
      <dgm:prSet presAssocID="{8DFECF1A-9623-4E11-BB47-8FC6083D7757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B2CB7-56E9-48E7-8C13-3C4E36B9BBA8}" type="pres">
      <dgm:prSet presAssocID="{093794B4-D493-4FE1-8D8D-873CE6E372EB}" presName="sp" presStyleCnt="0"/>
      <dgm:spPr/>
      <dgm:t>
        <a:bodyPr/>
        <a:lstStyle/>
        <a:p>
          <a:endParaRPr lang="ru-RU"/>
        </a:p>
      </dgm:t>
    </dgm:pt>
    <dgm:pt modelId="{028C9D69-3B53-48EF-94E3-F1AD23AC9C0A}" type="pres">
      <dgm:prSet presAssocID="{7A0D1C30-DC4B-4587-BAB4-35A6595A4503}" presName="linNode" presStyleCnt="0"/>
      <dgm:spPr/>
      <dgm:t>
        <a:bodyPr/>
        <a:lstStyle/>
        <a:p>
          <a:endParaRPr lang="ru-RU"/>
        </a:p>
      </dgm:t>
    </dgm:pt>
    <dgm:pt modelId="{0ECE8836-320E-4446-97D4-734B421E1773}" type="pres">
      <dgm:prSet presAssocID="{7A0D1C30-DC4B-4587-BAB4-35A6595A4503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2C80F-C8BE-42A5-A985-DB01598A4A00}" type="pres">
      <dgm:prSet presAssocID="{7A0D1C30-DC4B-4587-BAB4-35A6595A4503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D24E4-99DA-40BE-ACA9-09BC18D99184}" type="pres">
      <dgm:prSet presAssocID="{8A42CC5D-D1C8-447B-A5E4-0E4D03A6F8D8}" presName="sp" presStyleCnt="0"/>
      <dgm:spPr/>
      <dgm:t>
        <a:bodyPr/>
        <a:lstStyle/>
        <a:p>
          <a:endParaRPr lang="ru-RU"/>
        </a:p>
      </dgm:t>
    </dgm:pt>
    <dgm:pt modelId="{ED17F897-1FA0-413D-9BA9-6BAA95329174}" type="pres">
      <dgm:prSet presAssocID="{C1AA0DD4-AF6D-4CB0-B0A5-8FC2846DFF9E}" presName="linNode" presStyleCnt="0"/>
      <dgm:spPr/>
      <dgm:t>
        <a:bodyPr/>
        <a:lstStyle/>
        <a:p>
          <a:endParaRPr lang="ru-RU"/>
        </a:p>
      </dgm:t>
    </dgm:pt>
    <dgm:pt modelId="{D80F8148-6710-4059-A4FA-198BC2A80403}" type="pres">
      <dgm:prSet presAssocID="{C1AA0DD4-AF6D-4CB0-B0A5-8FC2846DFF9E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1BD4-1062-4608-A610-A08AE14E7980}" type="pres">
      <dgm:prSet presAssocID="{C1AA0DD4-AF6D-4CB0-B0A5-8FC2846DFF9E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F604-20F3-4ACC-B375-D1980110EDC6}" type="pres">
      <dgm:prSet presAssocID="{F81F7114-9BD8-4A4B-A854-A1F823ED2758}" presName="sp" presStyleCnt="0"/>
      <dgm:spPr/>
    </dgm:pt>
    <dgm:pt modelId="{25FD9D9A-9B80-4DAE-B57B-AB0E26048A55}" type="pres">
      <dgm:prSet presAssocID="{C12246D0-DF25-48F6-BAF1-EEE6946E25E9}" presName="linNode" presStyleCnt="0"/>
      <dgm:spPr/>
    </dgm:pt>
    <dgm:pt modelId="{F588A687-84F5-44F8-8936-CC7D145EFFA2}" type="pres">
      <dgm:prSet presAssocID="{C12246D0-DF25-48F6-BAF1-EEE6946E25E9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F8D97-C1C9-4EFC-B7DA-75AD04B2CEC7}" type="pres">
      <dgm:prSet presAssocID="{C12246D0-DF25-48F6-BAF1-EEE6946E25E9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6C2B8-1242-433F-8C45-9910463E0C5C}" type="pres">
      <dgm:prSet presAssocID="{646A00E3-F3D5-4359-A525-F1E6AFADB52E}" presName="sp" presStyleCnt="0"/>
      <dgm:spPr/>
    </dgm:pt>
    <dgm:pt modelId="{11854E12-B866-4407-9EB2-DE87C07543C3}" type="pres">
      <dgm:prSet presAssocID="{7CA48108-3410-4BA5-A7D8-F22AAEFE84F1}" presName="linNode" presStyleCnt="0"/>
      <dgm:spPr/>
    </dgm:pt>
    <dgm:pt modelId="{FE6CD9F3-1A4F-4A19-9B21-988D809FC8AA}" type="pres">
      <dgm:prSet presAssocID="{7CA48108-3410-4BA5-A7D8-F22AAEFE84F1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BBC47-A422-4AAA-AC36-34CC32180653}" type="pres">
      <dgm:prSet presAssocID="{7CA48108-3410-4BA5-A7D8-F22AAEFE84F1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E6A255-6145-4D90-88BB-4B84083DCA65}" srcId="{DB280DC7-6B70-4B47-88FB-9B9D4DA7F05A}" destId="{8DFECF1A-9623-4E11-BB47-8FC6083D7757}" srcOrd="1" destOrd="0" parTransId="{510502FD-F156-4143-AFFF-606BCC60E64B}" sibTransId="{093794B4-D493-4FE1-8D8D-873CE6E372EB}"/>
    <dgm:cxn modelId="{6CFFFF7B-12E4-4C1F-BBCC-2229C48340D0}" srcId="{DB280DC7-6B70-4B47-88FB-9B9D4DA7F05A}" destId="{7A0D1C30-DC4B-4587-BAB4-35A6595A4503}" srcOrd="2" destOrd="0" parTransId="{D427A195-1F12-474A-87C5-3CBA1C88F272}" sibTransId="{8A42CC5D-D1C8-447B-A5E4-0E4D03A6F8D8}"/>
    <dgm:cxn modelId="{E3E9B514-651F-4CAF-A9A0-4164B855FA85}" type="presOf" srcId="{52DE2DC2-B042-4371-8199-119943053288}" destId="{D98F8D97-C1C9-4EFC-B7DA-75AD04B2CEC7}" srcOrd="0" destOrd="0" presId="urn:microsoft.com/office/officeart/2005/8/layout/vList5"/>
    <dgm:cxn modelId="{BAA6CB5F-5DF3-4B5F-B0A7-55949703A826}" srcId="{DB280DC7-6B70-4B47-88FB-9B9D4DA7F05A}" destId="{3506E8F6-A5FB-4B99-8BEE-2F54A3A1B70A}" srcOrd="0" destOrd="0" parTransId="{5E530DC4-4203-4845-89BE-A4F7F842178F}" sibTransId="{D833FAF8-3BDA-4987-ABE6-6F5AB58D5CB3}"/>
    <dgm:cxn modelId="{CBEC77A9-9E40-41F0-BAE2-C24640952D26}" srcId="{8DFECF1A-9623-4E11-BB47-8FC6083D7757}" destId="{7D9A204E-D7AE-4F3E-B06A-4DA8BAE8CDC3}" srcOrd="0" destOrd="0" parTransId="{E0EC1C16-63BA-4CFB-B1A2-7A55577A55E1}" sibTransId="{72995BA9-36DD-48B7-BBE6-E1760AB266F0}"/>
    <dgm:cxn modelId="{2768377D-0BEF-4040-A158-75519DECB071}" type="presOf" srcId="{DB280DC7-6B70-4B47-88FB-9B9D4DA7F05A}" destId="{88B5BBDB-C634-4571-B3CE-3BF20509F005}" srcOrd="0" destOrd="0" presId="urn:microsoft.com/office/officeart/2005/8/layout/vList5"/>
    <dgm:cxn modelId="{9849F3CF-B4AF-424B-BE3B-105CBF0AF6E8}" srcId="{DB280DC7-6B70-4B47-88FB-9B9D4DA7F05A}" destId="{C12246D0-DF25-48F6-BAF1-EEE6946E25E9}" srcOrd="4" destOrd="0" parTransId="{54520C6F-8265-4FB7-ABFA-24BC7246E60C}" sibTransId="{646A00E3-F3D5-4359-A525-F1E6AFADB52E}"/>
    <dgm:cxn modelId="{D0BF4E4F-EE98-4176-883D-02B2ABDAA7BB}" type="presOf" srcId="{E2FF7012-B8E9-4328-A022-E11C0F821FA3}" destId="{8422A5BF-C1E4-4393-81D9-4FF5A93A1DF0}" srcOrd="0" destOrd="0" presId="urn:microsoft.com/office/officeart/2005/8/layout/vList5"/>
    <dgm:cxn modelId="{52A49672-3C19-4BB7-BCC1-711A4BA265C8}" srcId="{DB280DC7-6B70-4B47-88FB-9B9D4DA7F05A}" destId="{7CA48108-3410-4BA5-A7D8-F22AAEFE84F1}" srcOrd="5" destOrd="0" parTransId="{C720EFA3-242D-48D0-B3B0-45732F658FBC}" sibTransId="{F1B1E511-0D13-449D-B1A0-F2A807849B0E}"/>
    <dgm:cxn modelId="{256197C0-F71B-4006-8B6B-15A9DF2242D4}" srcId="{7A0D1C30-DC4B-4587-BAB4-35A6595A4503}" destId="{734FA7C4-5621-4692-B18B-420E54693971}" srcOrd="0" destOrd="0" parTransId="{BAC7910B-EBBC-4AF4-BCBD-3E0909EEAB46}" sibTransId="{5240E802-CE5F-4A80-A817-3EE8D7A340BD}"/>
    <dgm:cxn modelId="{2AFF5808-7933-4426-8216-0ACCCEA8CEE8}" srcId="{7CA48108-3410-4BA5-A7D8-F22AAEFE84F1}" destId="{D996B513-B8DF-4C56-9CBB-79AF5314AAFF}" srcOrd="0" destOrd="0" parTransId="{4572E532-4E08-45D5-A097-673787E2764C}" sibTransId="{1B02DB7E-24A6-472B-9ADC-9223321C7AB4}"/>
    <dgm:cxn modelId="{C87773F5-CE42-45C4-A235-DB5B386F1BEE}" type="presOf" srcId="{C12246D0-DF25-48F6-BAF1-EEE6946E25E9}" destId="{F588A687-84F5-44F8-8936-CC7D145EFFA2}" srcOrd="0" destOrd="0" presId="urn:microsoft.com/office/officeart/2005/8/layout/vList5"/>
    <dgm:cxn modelId="{EFCA8D1C-EEAD-4DDC-94B4-EEBDB396BD9E}" type="presOf" srcId="{7D9A204E-D7AE-4F3E-B06A-4DA8BAE8CDC3}" destId="{140256AA-45F9-47E6-9FB9-78FE79B44B17}" srcOrd="0" destOrd="0" presId="urn:microsoft.com/office/officeart/2005/8/layout/vList5"/>
    <dgm:cxn modelId="{6715707C-C741-4D48-89D1-D7F70DF7F433}" type="presOf" srcId="{7A0D1C30-DC4B-4587-BAB4-35A6595A4503}" destId="{0ECE8836-320E-4446-97D4-734B421E1773}" srcOrd="0" destOrd="0" presId="urn:microsoft.com/office/officeart/2005/8/layout/vList5"/>
    <dgm:cxn modelId="{2E148FBB-38B9-4741-B854-18F48B135F99}" type="presOf" srcId="{3506E8F6-A5FB-4B99-8BEE-2F54A3A1B70A}" destId="{594738C4-A35D-4199-915D-EEC558458A45}" srcOrd="0" destOrd="0" presId="urn:microsoft.com/office/officeart/2005/8/layout/vList5"/>
    <dgm:cxn modelId="{B51592B1-65B0-4098-9289-7DEB10044E05}" srcId="{3506E8F6-A5FB-4B99-8BEE-2F54A3A1B70A}" destId="{E2FF7012-B8E9-4328-A022-E11C0F821FA3}" srcOrd="0" destOrd="0" parTransId="{FE7A7EB0-5747-43E5-B454-1B8286216EF2}" sibTransId="{E103C19F-ADAC-4A4F-927E-3770E9FB09A5}"/>
    <dgm:cxn modelId="{67368695-6A40-4ED9-921B-18EDC0068D34}" srcId="{DB280DC7-6B70-4B47-88FB-9B9D4DA7F05A}" destId="{C1AA0DD4-AF6D-4CB0-B0A5-8FC2846DFF9E}" srcOrd="3" destOrd="0" parTransId="{F0289276-75D1-4D58-BC24-1127E1007164}" sibTransId="{F81F7114-9BD8-4A4B-A854-A1F823ED2758}"/>
    <dgm:cxn modelId="{2BEFC1BA-1EC6-4E0C-85A7-F8CF421D9ED0}" type="presOf" srcId="{C1AA0DD4-AF6D-4CB0-B0A5-8FC2846DFF9E}" destId="{D80F8148-6710-4059-A4FA-198BC2A80403}" srcOrd="0" destOrd="0" presId="urn:microsoft.com/office/officeart/2005/8/layout/vList5"/>
    <dgm:cxn modelId="{9486373E-7599-4F0C-9000-CD82A934E644}" type="presOf" srcId="{8DFECF1A-9623-4E11-BB47-8FC6083D7757}" destId="{593E3918-2128-433D-AC07-E5135BF6BE24}" srcOrd="0" destOrd="0" presId="urn:microsoft.com/office/officeart/2005/8/layout/vList5"/>
    <dgm:cxn modelId="{7AEE18B1-1DFA-4F96-B3E8-471910EBAA0A}" type="presOf" srcId="{D996B513-B8DF-4C56-9CBB-79AF5314AAFF}" destId="{25EBBC47-A422-4AAA-AC36-34CC32180653}" srcOrd="0" destOrd="0" presId="urn:microsoft.com/office/officeart/2005/8/layout/vList5"/>
    <dgm:cxn modelId="{363CBAB1-6B03-4EF8-B255-23B4B1EA7489}" srcId="{C12246D0-DF25-48F6-BAF1-EEE6946E25E9}" destId="{52DE2DC2-B042-4371-8199-119943053288}" srcOrd="0" destOrd="0" parTransId="{1CD6EB51-2BED-4677-A306-CE57843CCBB4}" sibTransId="{616BB514-16B1-4443-8E2D-57B0988F6329}"/>
    <dgm:cxn modelId="{0AF35C77-8E06-41E1-BF7C-C898264DE9B0}" type="presOf" srcId="{7CA48108-3410-4BA5-A7D8-F22AAEFE84F1}" destId="{FE6CD9F3-1A4F-4A19-9B21-988D809FC8AA}" srcOrd="0" destOrd="0" presId="urn:microsoft.com/office/officeart/2005/8/layout/vList5"/>
    <dgm:cxn modelId="{AE4C5DE1-20A9-47D4-92FB-29B2359CE84D}" type="presOf" srcId="{56D1018A-1972-4783-8281-B9CBFDF90E44}" destId="{76351BD4-1062-4608-A610-A08AE14E7980}" srcOrd="0" destOrd="0" presId="urn:microsoft.com/office/officeart/2005/8/layout/vList5"/>
    <dgm:cxn modelId="{07836404-444D-47E0-8401-358FB36046DC}" srcId="{C1AA0DD4-AF6D-4CB0-B0A5-8FC2846DFF9E}" destId="{56D1018A-1972-4783-8281-B9CBFDF90E44}" srcOrd="0" destOrd="0" parTransId="{1A6FC218-26ED-4DA2-84A7-A3C9F9DE157D}" sibTransId="{5C63FF45-3AF4-45E4-A750-687A395D9D04}"/>
    <dgm:cxn modelId="{3BC4962D-248C-40DC-82C9-ABA40D051816}" type="presOf" srcId="{734FA7C4-5621-4692-B18B-420E54693971}" destId="{3B62C80F-C8BE-42A5-A985-DB01598A4A00}" srcOrd="0" destOrd="0" presId="urn:microsoft.com/office/officeart/2005/8/layout/vList5"/>
    <dgm:cxn modelId="{F5F55B4B-CF44-499F-8775-BEEE369A03F7}" type="presParOf" srcId="{88B5BBDB-C634-4571-B3CE-3BF20509F005}" destId="{7DFABBAB-F5BE-4091-9FA1-720493C208CF}" srcOrd="0" destOrd="0" presId="urn:microsoft.com/office/officeart/2005/8/layout/vList5"/>
    <dgm:cxn modelId="{6B28E84D-CDA5-4C17-9D36-7340C7BD08F8}" type="presParOf" srcId="{7DFABBAB-F5BE-4091-9FA1-720493C208CF}" destId="{594738C4-A35D-4199-915D-EEC558458A45}" srcOrd="0" destOrd="0" presId="urn:microsoft.com/office/officeart/2005/8/layout/vList5"/>
    <dgm:cxn modelId="{C9C25F71-071D-410E-9E97-88C32453CEF8}" type="presParOf" srcId="{7DFABBAB-F5BE-4091-9FA1-720493C208CF}" destId="{8422A5BF-C1E4-4393-81D9-4FF5A93A1DF0}" srcOrd="1" destOrd="0" presId="urn:microsoft.com/office/officeart/2005/8/layout/vList5"/>
    <dgm:cxn modelId="{0624CF69-A981-4EFB-A9BB-EA24ED79B403}" type="presParOf" srcId="{88B5BBDB-C634-4571-B3CE-3BF20509F005}" destId="{81F40E78-5475-44A3-B975-5EC6DD726EFD}" srcOrd="1" destOrd="0" presId="urn:microsoft.com/office/officeart/2005/8/layout/vList5"/>
    <dgm:cxn modelId="{E8200DAA-4313-4561-A73C-ADF5261711C5}" type="presParOf" srcId="{88B5BBDB-C634-4571-B3CE-3BF20509F005}" destId="{A098478F-6123-4AF4-BE63-1FF7E369C1EB}" srcOrd="2" destOrd="0" presId="urn:microsoft.com/office/officeart/2005/8/layout/vList5"/>
    <dgm:cxn modelId="{9E817356-C389-495C-9013-C9D0D0F5049C}" type="presParOf" srcId="{A098478F-6123-4AF4-BE63-1FF7E369C1EB}" destId="{593E3918-2128-433D-AC07-E5135BF6BE24}" srcOrd="0" destOrd="0" presId="urn:microsoft.com/office/officeart/2005/8/layout/vList5"/>
    <dgm:cxn modelId="{0A7836C4-EB4F-4C24-84B6-B3FBE20254B5}" type="presParOf" srcId="{A098478F-6123-4AF4-BE63-1FF7E369C1EB}" destId="{140256AA-45F9-47E6-9FB9-78FE79B44B17}" srcOrd="1" destOrd="0" presId="urn:microsoft.com/office/officeart/2005/8/layout/vList5"/>
    <dgm:cxn modelId="{E97B5FDE-6874-47D2-BEF5-32FFFC1A8567}" type="presParOf" srcId="{88B5BBDB-C634-4571-B3CE-3BF20509F005}" destId="{F07B2CB7-56E9-48E7-8C13-3C4E36B9BBA8}" srcOrd="3" destOrd="0" presId="urn:microsoft.com/office/officeart/2005/8/layout/vList5"/>
    <dgm:cxn modelId="{04F1D7C4-CB41-489F-A271-0697D50991E4}" type="presParOf" srcId="{88B5BBDB-C634-4571-B3CE-3BF20509F005}" destId="{028C9D69-3B53-48EF-94E3-F1AD23AC9C0A}" srcOrd="4" destOrd="0" presId="urn:microsoft.com/office/officeart/2005/8/layout/vList5"/>
    <dgm:cxn modelId="{923CE8BC-AFAB-4916-8E1F-D11A7B75FE83}" type="presParOf" srcId="{028C9D69-3B53-48EF-94E3-F1AD23AC9C0A}" destId="{0ECE8836-320E-4446-97D4-734B421E1773}" srcOrd="0" destOrd="0" presId="urn:microsoft.com/office/officeart/2005/8/layout/vList5"/>
    <dgm:cxn modelId="{5B0478B3-56FA-4948-8FD5-758B0F009EEF}" type="presParOf" srcId="{028C9D69-3B53-48EF-94E3-F1AD23AC9C0A}" destId="{3B62C80F-C8BE-42A5-A985-DB01598A4A00}" srcOrd="1" destOrd="0" presId="urn:microsoft.com/office/officeart/2005/8/layout/vList5"/>
    <dgm:cxn modelId="{828C9C50-BE9C-4486-A4CE-F63373622447}" type="presParOf" srcId="{88B5BBDB-C634-4571-B3CE-3BF20509F005}" destId="{6A7D24E4-99DA-40BE-ACA9-09BC18D99184}" srcOrd="5" destOrd="0" presId="urn:microsoft.com/office/officeart/2005/8/layout/vList5"/>
    <dgm:cxn modelId="{F2B7F468-297E-4235-ADC7-BFC8886FB310}" type="presParOf" srcId="{88B5BBDB-C634-4571-B3CE-3BF20509F005}" destId="{ED17F897-1FA0-413D-9BA9-6BAA95329174}" srcOrd="6" destOrd="0" presId="urn:microsoft.com/office/officeart/2005/8/layout/vList5"/>
    <dgm:cxn modelId="{6527CF63-6D92-491C-8FF3-1D5B77BD096A}" type="presParOf" srcId="{ED17F897-1FA0-413D-9BA9-6BAA95329174}" destId="{D80F8148-6710-4059-A4FA-198BC2A80403}" srcOrd="0" destOrd="0" presId="urn:microsoft.com/office/officeart/2005/8/layout/vList5"/>
    <dgm:cxn modelId="{58CD1AA3-DE95-4BEC-A75D-6401C80A8FD3}" type="presParOf" srcId="{ED17F897-1FA0-413D-9BA9-6BAA95329174}" destId="{76351BD4-1062-4608-A610-A08AE14E7980}" srcOrd="1" destOrd="0" presId="urn:microsoft.com/office/officeart/2005/8/layout/vList5"/>
    <dgm:cxn modelId="{914004C7-9D30-48C1-A313-93D85E8C0C81}" type="presParOf" srcId="{88B5BBDB-C634-4571-B3CE-3BF20509F005}" destId="{4BBAF604-20F3-4ACC-B375-D1980110EDC6}" srcOrd="7" destOrd="0" presId="urn:microsoft.com/office/officeart/2005/8/layout/vList5"/>
    <dgm:cxn modelId="{A22A72FF-2F9D-4397-B3F9-A7576F58C64A}" type="presParOf" srcId="{88B5BBDB-C634-4571-B3CE-3BF20509F005}" destId="{25FD9D9A-9B80-4DAE-B57B-AB0E26048A55}" srcOrd="8" destOrd="0" presId="urn:microsoft.com/office/officeart/2005/8/layout/vList5"/>
    <dgm:cxn modelId="{9C02CE80-241A-418B-AC76-75768264C9B7}" type="presParOf" srcId="{25FD9D9A-9B80-4DAE-B57B-AB0E26048A55}" destId="{F588A687-84F5-44F8-8936-CC7D145EFFA2}" srcOrd="0" destOrd="0" presId="urn:microsoft.com/office/officeart/2005/8/layout/vList5"/>
    <dgm:cxn modelId="{2BE3C8E1-BD3B-490A-BEE9-0DC59E4D98A2}" type="presParOf" srcId="{25FD9D9A-9B80-4DAE-B57B-AB0E26048A55}" destId="{D98F8D97-C1C9-4EFC-B7DA-75AD04B2CEC7}" srcOrd="1" destOrd="0" presId="urn:microsoft.com/office/officeart/2005/8/layout/vList5"/>
    <dgm:cxn modelId="{7D324DF4-DF64-41E4-9B36-7E915806DF9A}" type="presParOf" srcId="{88B5BBDB-C634-4571-B3CE-3BF20509F005}" destId="{02A6C2B8-1242-433F-8C45-9910463E0C5C}" srcOrd="9" destOrd="0" presId="urn:microsoft.com/office/officeart/2005/8/layout/vList5"/>
    <dgm:cxn modelId="{72F4E198-103F-495B-B8F4-47469FCE63AB}" type="presParOf" srcId="{88B5BBDB-C634-4571-B3CE-3BF20509F005}" destId="{11854E12-B866-4407-9EB2-DE87C07543C3}" srcOrd="10" destOrd="0" presId="urn:microsoft.com/office/officeart/2005/8/layout/vList5"/>
    <dgm:cxn modelId="{E0BC1697-86CD-4506-8C75-7B09974EE24D}" type="presParOf" srcId="{11854E12-B866-4407-9EB2-DE87C07543C3}" destId="{FE6CD9F3-1A4F-4A19-9B21-988D809FC8AA}" srcOrd="0" destOrd="0" presId="urn:microsoft.com/office/officeart/2005/8/layout/vList5"/>
    <dgm:cxn modelId="{A83297A8-7C05-4590-A070-EA990A58ECE0}" type="presParOf" srcId="{11854E12-B866-4407-9EB2-DE87C07543C3}" destId="{25EBBC47-A422-4AAA-AC36-34CC321806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280DC7-6B70-4B47-88FB-9B9D4DA7F05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ECF1A-9623-4E11-BB47-8FC6083D7757}">
      <dgm:prSet/>
      <dgm:spPr/>
      <dgm:t>
        <a:bodyPr/>
        <a:lstStyle/>
        <a:p>
          <a:pPr rtl="0"/>
          <a:r>
            <a:rPr lang="ru-RU" b="1" dirty="0" smtClean="0"/>
            <a:t> 5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endParaRPr lang="ru-RU" dirty="0"/>
        </a:p>
      </dgm:t>
    </dgm:pt>
    <dgm:pt modelId="{510502FD-F156-4143-AFFF-606BCC60E64B}" type="parTrans" cxnId="{41E6A255-6145-4D90-88BB-4B84083DCA65}">
      <dgm:prSet/>
      <dgm:spPr/>
      <dgm:t>
        <a:bodyPr/>
        <a:lstStyle/>
        <a:p>
          <a:endParaRPr lang="ru-RU"/>
        </a:p>
      </dgm:t>
    </dgm:pt>
    <dgm:pt modelId="{093794B4-D493-4FE1-8D8D-873CE6E372EB}" type="sibTrans" cxnId="{41E6A255-6145-4D90-88BB-4B84083DCA65}">
      <dgm:prSet/>
      <dgm:spPr/>
      <dgm:t>
        <a:bodyPr/>
        <a:lstStyle/>
        <a:p>
          <a:endParaRPr lang="ru-RU"/>
        </a:p>
      </dgm:t>
    </dgm:pt>
    <dgm:pt modelId="{C1AA0DD4-AF6D-4CB0-B0A5-8FC2846DFF9E}">
      <dgm:prSet/>
      <dgm:spPr/>
      <dgm:t>
        <a:bodyPr/>
        <a:lstStyle/>
        <a:p>
          <a:pPr rtl="0"/>
          <a:r>
            <a:rPr lang="ru-RU" b="1" dirty="0" smtClean="0"/>
            <a:t>5 </a:t>
          </a:r>
          <a:r>
            <a:rPr lang="ru-RU" b="1" dirty="0" smtClean="0">
              <a:latin typeface="Times New Roman"/>
              <a:cs typeface="Times New Roman"/>
            </a:rPr>
            <a:t>₽</a:t>
          </a:r>
          <a:r>
            <a:rPr lang="ru-RU" b="1" dirty="0" smtClean="0"/>
            <a:t> </a:t>
          </a:r>
          <a:endParaRPr lang="ru-RU" dirty="0"/>
        </a:p>
      </dgm:t>
    </dgm:pt>
    <dgm:pt modelId="{F0289276-75D1-4D58-BC24-1127E1007164}" type="parTrans" cxnId="{67368695-6A40-4ED9-921B-18EDC0068D34}">
      <dgm:prSet/>
      <dgm:spPr/>
      <dgm:t>
        <a:bodyPr/>
        <a:lstStyle/>
        <a:p>
          <a:endParaRPr lang="ru-RU"/>
        </a:p>
      </dgm:t>
    </dgm:pt>
    <dgm:pt modelId="{F81F7114-9BD8-4A4B-A854-A1F823ED2758}" type="sibTrans" cxnId="{67368695-6A40-4ED9-921B-18EDC0068D34}">
      <dgm:prSet/>
      <dgm:spPr/>
      <dgm:t>
        <a:bodyPr/>
        <a:lstStyle/>
        <a:p>
          <a:endParaRPr lang="ru-RU"/>
        </a:p>
      </dgm:t>
    </dgm:pt>
    <dgm:pt modelId="{734FA7C4-5621-4692-B18B-420E54693971}">
      <dgm:prSet/>
      <dgm:spPr/>
      <dgm:t>
        <a:bodyPr/>
        <a:lstStyle/>
        <a:p>
          <a:pPr rtl="0"/>
          <a:r>
            <a:rPr lang="ru-RU" b="1" dirty="0" smtClean="0"/>
            <a:t> </a:t>
          </a:r>
          <a:r>
            <a:rPr lang="ru-RU" dirty="0" smtClean="0"/>
            <a:t>если  бланки ответов и тексты задач Исполнитель получает от Организатора в электронной форме (форматы .</a:t>
          </a:r>
          <a:r>
            <a:rPr lang="en-US" dirty="0" err="1" smtClean="0"/>
            <a:t>pdf</a:t>
          </a:r>
          <a:r>
            <a:rPr lang="ru-RU" dirty="0" smtClean="0"/>
            <a:t> или .</a:t>
          </a:r>
          <a:r>
            <a:rPr lang="en-US" dirty="0" smtClean="0"/>
            <a:t>doc</a:t>
          </a:r>
          <a:r>
            <a:rPr lang="ru-RU" dirty="0" smtClean="0"/>
            <a:t>) и тиражируются Исполнителем на всех участников конкурса за свой счет; </a:t>
          </a:r>
          <a:endParaRPr lang="ru-RU" dirty="0"/>
        </a:p>
      </dgm:t>
    </dgm:pt>
    <dgm:pt modelId="{BAC7910B-EBBC-4AF4-BCBD-3E0909EEAB46}" type="parTrans" cxnId="{256197C0-F71B-4006-8B6B-15A9DF2242D4}">
      <dgm:prSet/>
      <dgm:spPr/>
      <dgm:t>
        <a:bodyPr/>
        <a:lstStyle/>
        <a:p>
          <a:endParaRPr lang="ru-RU"/>
        </a:p>
      </dgm:t>
    </dgm:pt>
    <dgm:pt modelId="{5240E802-CE5F-4A80-A817-3EE8D7A340BD}" type="sibTrans" cxnId="{256197C0-F71B-4006-8B6B-15A9DF2242D4}">
      <dgm:prSet/>
      <dgm:spPr/>
      <dgm:t>
        <a:bodyPr/>
        <a:lstStyle/>
        <a:p>
          <a:endParaRPr lang="ru-RU"/>
        </a:p>
      </dgm:t>
    </dgm:pt>
    <dgm:pt modelId="{56D1018A-1972-4783-8281-B9CBFDF90E44}">
      <dgm:prSet/>
      <dgm:spPr/>
      <dgm:t>
        <a:bodyPr/>
        <a:lstStyle/>
        <a:p>
          <a:pPr rtl="0"/>
          <a:r>
            <a:rPr lang="ru-RU" dirty="0" smtClean="0"/>
            <a:t> если бланки ответов предварительно обрабатываются Исполнителем, и передаются Организатору в электронном варианте с использованием формы, предоставляемой Организатором (формат .</a:t>
          </a:r>
          <a:r>
            <a:rPr lang="en-US" dirty="0" err="1" smtClean="0"/>
            <a:t>xls</a:t>
          </a:r>
          <a:r>
            <a:rPr lang="ru-RU" dirty="0" smtClean="0"/>
            <a:t>).</a:t>
          </a:r>
          <a:endParaRPr lang="ru-RU" dirty="0"/>
        </a:p>
      </dgm:t>
    </dgm:pt>
    <dgm:pt modelId="{1A6FC218-26ED-4DA2-84A7-A3C9F9DE157D}" type="parTrans" cxnId="{07836404-444D-47E0-8401-358FB36046DC}">
      <dgm:prSet/>
      <dgm:spPr/>
      <dgm:t>
        <a:bodyPr/>
        <a:lstStyle/>
        <a:p>
          <a:endParaRPr lang="ru-RU"/>
        </a:p>
      </dgm:t>
    </dgm:pt>
    <dgm:pt modelId="{5C63FF45-3AF4-45E4-A750-687A395D9D04}" type="sibTrans" cxnId="{07836404-444D-47E0-8401-358FB36046DC}">
      <dgm:prSet/>
      <dgm:spPr/>
      <dgm:t>
        <a:bodyPr/>
        <a:lstStyle/>
        <a:p>
          <a:endParaRPr lang="ru-RU"/>
        </a:p>
      </dgm:t>
    </dgm:pt>
    <dgm:pt modelId="{88B5BBDB-C634-4571-B3CE-3BF20509F005}" type="pres">
      <dgm:prSet presAssocID="{DB280DC7-6B70-4B47-88FB-9B9D4DA7F0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98478F-6123-4AF4-BE63-1FF7E369C1EB}" type="pres">
      <dgm:prSet presAssocID="{8DFECF1A-9623-4E11-BB47-8FC6083D7757}" presName="linNode" presStyleCnt="0"/>
      <dgm:spPr/>
      <dgm:t>
        <a:bodyPr/>
        <a:lstStyle/>
        <a:p>
          <a:endParaRPr lang="ru-RU"/>
        </a:p>
      </dgm:t>
    </dgm:pt>
    <dgm:pt modelId="{593E3918-2128-433D-AC07-E5135BF6BE24}" type="pres">
      <dgm:prSet presAssocID="{8DFECF1A-9623-4E11-BB47-8FC6083D775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256AA-45F9-47E6-9FB9-78FE79B44B17}" type="pres">
      <dgm:prSet presAssocID="{8DFECF1A-9623-4E11-BB47-8FC6083D775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B2CB7-56E9-48E7-8C13-3C4E36B9BBA8}" type="pres">
      <dgm:prSet presAssocID="{093794B4-D493-4FE1-8D8D-873CE6E372EB}" presName="sp" presStyleCnt="0"/>
      <dgm:spPr/>
      <dgm:t>
        <a:bodyPr/>
        <a:lstStyle/>
        <a:p>
          <a:endParaRPr lang="ru-RU"/>
        </a:p>
      </dgm:t>
    </dgm:pt>
    <dgm:pt modelId="{ED17F897-1FA0-413D-9BA9-6BAA95329174}" type="pres">
      <dgm:prSet presAssocID="{C1AA0DD4-AF6D-4CB0-B0A5-8FC2846DFF9E}" presName="linNode" presStyleCnt="0"/>
      <dgm:spPr/>
      <dgm:t>
        <a:bodyPr/>
        <a:lstStyle/>
        <a:p>
          <a:endParaRPr lang="ru-RU"/>
        </a:p>
      </dgm:t>
    </dgm:pt>
    <dgm:pt modelId="{D80F8148-6710-4059-A4FA-198BC2A80403}" type="pres">
      <dgm:prSet presAssocID="{C1AA0DD4-AF6D-4CB0-B0A5-8FC2846DFF9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1BD4-1062-4608-A610-A08AE14E7980}" type="pres">
      <dgm:prSet presAssocID="{C1AA0DD4-AF6D-4CB0-B0A5-8FC2846DFF9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A2A5E2-2DD8-46D3-BCEC-44A5E1B809AC}" type="presOf" srcId="{C1AA0DD4-AF6D-4CB0-B0A5-8FC2846DFF9E}" destId="{D80F8148-6710-4059-A4FA-198BC2A80403}" srcOrd="0" destOrd="0" presId="urn:microsoft.com/office/officeart/2005/8/layout/vList5"/>
    <dgm:cxn modelId="{41E6A255-6145-4D90-88BB-4B84083DCA65}" srcId="{DB280DC7-6B70-4B47-88FB-9B9D4DA7F05A}" destId="{8DFECF1A-9623-4E11-BB47-8FC6083D7757}" srcOrd="0" destOrd="0" parTransId="{510502FD-F156-4143-AFFF-606BCC60E64B}" sibTransId="{093794B4-D493-4FE1-8D8D-873CE6E372EB}"/>
    <dgm:cxn modelId="{678132F8-1F8A-4722-A55C-A66E73E04DA4}" type="presOf" srcId="{734FA7C4-5621-4692-B18B-420E54693971}" destId="{140256AA-45F9-47E6-9FB9-78FE79B44B17}" srcOrd="0" destOrd="0" presId="urn:microsoft.com/office/officeart/2005/8/layout/vList5"/>
    <dgm:cxn modelId="{67368695-6A40-4ED9-921B-18EDC0068D34}" srcId="{DB280DC7-6B70-4B47-88FB-9B9D4DA7F05A}" destId="{C1AA0DD4-AF6D-4CB0-B0A5-8FC2846DFF9E}" srcOrd="1" destOrd="0" parTransId="{F0289276-75D1-4D58-BC24-1127E1007164}" sibTransId="{F81F7114-9BD8-4A4B-A854-A1F823ED2758}"/>
    <dgm:cxn modelId="{07836404-444D-47E0-8401-358FB36046DC}" srcId="{C1AA0DD4-AF6D-4CB0-B0A5-8FC2846DFF9E}" destId="{56D1018A-1972-4783-8281-B9CBFDF90E44}" srcOrd="0" destOrd="0" parTransId="{1A6FC218-26ED-4DA2-84A7-A3C9F9DE157D}" sibTransId="{5C63FF45-3AF4-45E4-A750-687A395D9D04}"/>
    <dgm:cxn modelId="{545269EE-0CDC-436D-A2EF-2D07B6CABE7D}" type="presOf" srcId="{56D1018A-1972-4783-8281-B9CBFDF90E44}" destId="{76351BD4-1062-4608-A610-A08AE14E7980}" srcOrd="0" destOrd="0" presId="urn:microsoft.com/office/officeart/2005/8/layout/vList5"/>
    <dgm:cxn modelId="{256197C0-F71B-4006-8B6B-15A9DF2242D4}" srcId="{8DFECF1A-9623-4E11-BB47-8FC6083D7757}" destId="{734FA7C4-5621-4692-B18B-420E54693971}" srcOrd="0" destOrd="0" parTransId="{BAC7910B-EBBC-4AF4-BCBD-3E0909EEAB46}" sibTransId="{5240E802-CE5F-4A80-A817-3EE8D7A340BD}"/>
    <dgm:cxn modelId="{80284F88-A5F2-4C35-A090-D621F4A6B38E}" type="presOf" srcId="{8DFECF1A-9623-4E11-BB47-8FC6083D7757}" destId="{593E3918-2128-433D-AC07-E5135BF6BE24}" srcOrd="0" destOrd="0" presId="urn:microsoft.com/office/officeart/2005/8/layout/vList5"/>
    <dgm:cxn modelId="{FD0EACCD-098D-432E-931E-B0D46FA716B9}" type="presOf" srcId="{DB280DC7-6B70-4B47-88FB-9B9D4DA7F05A}" destId="{88B5BBDB-C634-4571-B3CE-3BF20509F005}" srcOrd="0" destOrd="0" presId="urn:microsoft.com/office/officeart/2005/8/layout/vList5"/>
    <dgm:cxn modelId="{E5E723DA-626E-4DC8-853B-8D14BA40C85C}" type="presParOf" srcId="{88B5BBDB-C634-4571-B3CE-3BF20509F005}" destId="{A098478F-6123-4AF4-BE63-1FF7E369C1EB}" srcOrd="0" destOrd="0" presId="urn:microsoft.com/office/officeart/2005/8/layout/vList5"/>
    <dgm:cxn modelId="{3C640175-8AA1-4864-96AE-0B00A835B0E7}" type="presParOf" srcId="{A098478F-6123-4AF4-BE63-1FF7E369C1EB}" destId="{593E3918-2128-433D-AC07-E5135BF6BE24}" srcOrd="0" destOrd="0" presId="urn:microsoft.com/office/officeart/2005/8/layout/vList5"/>
    <dgm:cxn modelId="{130732C4-18B6-4487-B6F1-E799BBB12FA7}" type="presParOf" srcId="{A098478F-6123-4AF4-BE63-1FF7E369C1EB}" destId="{140256AA-45F9-47E6-9FB9-78FE79B44B17}" srcOrd="1" destOrd="0" presId="urn:microsoft.com/office/officeart/2005/8/layout/vList5"/>
    <dgm:cxn modelId="{B19CDF9D-2E46-493D-B31A-1689C50E20DC}" type="presParOf" srcId="{88B5BBDB-C634-4571-B3CE-3BF20509F005}" destId="{F07B2CB7-56E9-48E7-8C13-3C4E36B9BBA8}" srcOrd="1" destOrd="0" presId="urn:microsoft.com/office/officeart/2005/8/layout/vList5"/>
    <dgm:cxn modelId="{D68110FF-29D9-4F5E-B329-71EB5DD2BD0E}" type="presParOf" srcId="{88B5BBDB-C634-4571-B3CE-3BF20509F005}" destId="{ED17F897-1FA0-413D-9BA9-6BAA95329174}" srcOrd="2" destOrd="0" presId="urn:microsoft.com/office/officeart/2005/8/layout/vList5"/>
    <dgm:cxn modelId="{7C846ABF-C560-483A-8CFD-08361DF8B5D4}" type="presParOf" srcId="{ED17F897-1FA0-413D-9BA9-6BAA95329174}" destId="{D80F8148-6710-4059-A4FA-198BC2A80403}" srcOrd="0" destOrd="0" presId="urn:microsoft.com/office/officeart/2005/8/layout/vList5"/>
    <dgm:cxn modelId="{01FB61AD-D3E4-4DAD-BB66-2FAB4D1DCC48}" type="presParOf" srcId="{ED17F897-1FA0-413D-9BA9-6BAA95329174}" destId="{76351BD4-1062-4608-A610-A08AE14E79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4D0F0B-CE61-4EF7-99AF-2B18D84D63F9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66EF73-9E70-4FA5-B710-C66FE3FCD9A1}">
      <dgm:prSet/>
      <dgm:spPr/>
      <dgm:t>
        <a:bodyPr/>
        <a:lstStyle/>
        <a:p>
          <a:pPr rtl="0"/>
          <a:r>
            <a:rPr lang="ru-RU" dirty="0" smtClean="0"/>
            <a:t>победители по России получают памятные призы</a:t>
          </a:r>
          <a:endParaRPr lang="ru-RU" dirty="0"/>
        </a:p>
      </dgm:t>
    </dgm:pt>
    <dgm:pt modelId="{50175A93-58FB-4D45-BEA9-5203AFE23297}" type="parTrans" cxnId="{91F65BF2-4A63-4E77-B52F-4A883C01C967}">
      <dgm:prSet/>
      <dgm:spPr/>
      <dgm:t>
        <a:bodyPr/>
        <a:lstStyle/>
        <a:p>
          <a:endParaRPr lang="ru-RU"/>
        </a:p>
      </dgm:t>
    </dgm:pt>
    <dgm:pt modelId="{40A2D3E0-DC34-42A2-8431-CFDAC154F1B0}" type="sibTrans" cxnId="{91F65BF2-4A63-4E77-B52F-4A883C01C967}">
      <dgm:prSet/>
      <dgm:spPr/>
      <dgm:t>
        <a:bodyPr/>
        <a:lstStyle/>
        <a:p>
          <a:endParaRPr lang="ru-RU"/>
        </a:p>
      </dgm:t>
    </dgm:pt>
    <dgm:pt modelId="{8E996A88-0685-445B-8B65-3F1619106E6A}">
      <dgm:prSet/>
      <dgm:spPr/>
      <dgm:t>
        <a:bodyPr/>
        <a:lstStyle/>
        <a:p>
          <a:pPr rtl="0"/>
          <a:r>
            <a:rPr lang="ru-RU" dirty="0" smtClean="0"/>
            <a:t>победители по школе получают дипломы муниципального уровня</a:t>
          </a:r>
          <a:endParaRPr lang="ru-RU" dirty="0"/>
        </a:p>
      </dgm:t>
    </dgm:pt>
    <dgm:pt modelId="{9E6BA58E-5F8E-4569-BA3E-01CBA864ED39}" type="sibTrans" cxnId="{2E2EDC56-17E2-43C7-80C1-4FC976535CC5}">
      <dgm:prSet/>
      <dgm:spPr/>
      <dgm:t>
        <a:bodyPr/>
        <a:lstStyle/>
        <a:p>
          <a:endParaRPr lang="ru-RU"/>
        </a:p>
      </dgm:t>
    </dgm:pt>
    <dgm:pt modelId="{14F4BDDD-0DE7-4F73-B893-3F74E3FA567D}" type="parTrans" cxnId="{2E2EDC56-17E2-43C7-80C1-4FC976535CC5}">
      <dgm:prSet/>
      <dgm:spPr/>
      <dgm:t>
        <a:bodyPr/>
        <a:lstStyle/>
        <a:p>
          <a:endParaRPr lang="ru-RU"/>
        </a:p>
      </dgm:t>
    </dgm:pt>
    <dgm:pt modelId="{B5824BC5-DB1E-4E4A-A26B-7312932FE648}">
      <dgm:prSet/>
      <dgm:spPr/>
      <dgm:t>
        <a:bodyPr/>
        <a:lstStyle/>
        <a:p>
          <a:pPr rtl="0"/>
          <a:r>
            <a:rPr lang="ru-RU" dirty="0" smtClean="0"/>
            <a:t>участники получает сертификаты</a:t>
          </a:r>
          <a:endParaRPr lang="ru-RU" dirty="0"/>
        </a:p>
      </dgm:t>
    </dgm:pt>
    <dgm:pt modelId="{712CE53D-C88A-4C2B-B2E5-884BC99DB91D}" type="sibTrans" cxnId="{BFF37BAD-74B1-4250-A021-621610102BA4}">
      <dgm:prSet/>
      <dgm:spPr/>
      <dgm:t>
        <a:bodyPr/>
        <a:lstStyle/>
        <a:p>
          <a:endParaRPr lang="ru-RU"/>
        </a:p>
      </dgm:t>
    </dgm:pt>
    <dgm:pt modelId="{75B22640-1879-4201-B8D7-546CC48947DE}" type="parTrans" cxnId="{BFF37BAD-74B1-4250-A021-621610102BA4}">
      <dgm:prSet/>
      <dgm:spPr/>
      <dgm:t>
        <a:bodyPr/>
        <a:lstStyle/>
        <a:p>
          <a:endParaRPr lang="ru-RU"/>
        </a:p>
      </dgm:t>
    </dgm:pt>
    <dgm:pt modelId="{D42A7EF0-87B9-42D0-A269-5623F53120ED}">
      <dgm:prSet/>
      <dgm:spPr/>
      <dgm:t>
        <a:bodyPr/>
        <a:lstStyle/>
        <a:p>
          <a:pPr rtl="0"/>
          <a:r>
            <a:rPr lang="ru-RU" dirty="0" smtClean="0"/>
            <a:t>победители по России получают дипломы федерального уровня</a:t>
          </a:r>
          <a:endParaRPr lang="ru-RU" dirty="0"/>
        </a:p>
      </dgm:t>
    </dgm:pt>
    <dgm:pt modelId="{671860ED-57E1-4D52-8EA3-5BAE1284F1C1}" type="parTrans" cxnId="{5318BCD9-583A-4EC0-8D97-608D897497AA}">
      <dgm:prSet/>
      <dgm:spPr/>
      <dgm:t>
        <a:bodyPr/>
        <a:lstStyle/>
        <a:p>
          <a:endParaRPr lang="ru-RU"/>
        </a:p>
      </dgm:t>
    </dgm:pt>
    <dgm:pt modelId="{49751EC9-5077-4CCB-B1F3-B546A2AEB610}" type="sibTrans" cxnId="{5318BCD9-583A-4EC0-8D97-608D897497AA}">
      <dgm:prSet/>
      <dgm:spPr/>
      <dgm:t>
        <a:bodyPr/>
        <a:lstStyle/>
        <a:p>
          <a:endParaRPr lang="ru-RU"/>
        </a:p>
      </dgm:t>
    </dgm:pt>
    <dgm:pt modelId="{CCEEEC8F-0051-45F0-B59E-4CD8628EC775}" type="pres">
      <dgm:prSet presAssocID="{E54D0F0B-CE61-4EF7-99AF-2B18D84D63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70B036-F43F-4F5C-964D-1610CAB6FC72}" type="pres">
      <dgm:prSet presAssocID="{B5824BC5-DB1E-4E4A-A26B-7312932FE648}" presName="comp" presStyleCnt="0"/>
      <dgm:spPr/>
      <dgm:t>
        <a:bodyPr/>
        <a:lstStyle/>
        <a:p>
          <a:endParaRPr lang="ru-RU"/>
        </a:p>
      </dgm:t>
    </dgm:pt>
    <dgm:pt modelId="{0B35A220-1040-468B-A0FE-F42ABF563110}" type="pres">
      <dgm:prSet presAssocID="{B5824BC5-DB1E-4E4A-A26B-7312932FE648}" presName="box" presStyleLbl="node1" presStyleIdx="0" presStyleCnt="4"/>
      <dgm:spPr/>
      <dgm:t>
        <a:bodyPr/>
        <a:lstStyle/>
        <a:p>
          <a:endParaRPr lang="ru-RU"/>
        </a:p>
      </dgm:t>
    </dgm:pt>
    <dgm:pt modelId="{4823BA6D-6034-4680-9CB1-42ED447249C5}" type="pres">
      <dgm:prSet presAssocID="{B5824BC5-DB1E-4E4A-A26B-7312932FE648}" presName="img" presStyleLbl="fgImgPlace1" presStyleIdx="0" presStyleCnt="4" custScaleX="48942" custLinFactNeighborX="-1940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9E6F3C04-46A1-4C9F-9BFD-2BA6AACE36FD}" type="pres">
      <dgm:prSet presAssocID="{B5824BC5-DB1E-4E4A-A26B-7312932FE64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84671-16A1-4F75-A9CF-D51707B4F1C3}" type="pres">
      <dgm:prSet presAssocID="{712CE53D-C88A-4C2B-B2E5-884BC99DB91D}" presName="spacer" presStyleCnt="0"/>
      <dgm:spPr/>
      <dgm:t>
        <a:bodyPr/>
        <a:lstStyle/>
        <a:p>
          <a:endParaRPr lang="ru-RU"/>
        </a:p>
      </dgm:t>
    </dgm:pt>
    <dgm:pt modelId="{BCEA97B4-08DE-423A-A364-93958A527019}" type="pres">
      <dgm:prSet presAssocID="{D42A7EF0-87B9-42D0-A269-5623F53120ED}" presName="comp" presStyleCnt="0"/>
      <dgm:spPr/>
    </dgm:pt>
    <dgm:pt modelId="{D7D16F10-4A6D-402F-B2CC-3937D2B87EFC}" type="pres">
      <dgm:prSet presAssocID="{D42A7EF0-87B9-42D0-A269-5623F53120ED}" presName="box" presStyleLbl="node1" presStyleIdx="1" presStyleCnt="4"/>
      <dgm:spPr/>
      <dgm:t>
        <a:bodyPr/>
        <a:lstStyle/>
        <a:p>
          <a:endParaRPr lang="ru-RU"/>
        </a:p>
      </dgm:t>
    </dgm:pt>
    <dgm:pt modelId="{3ADA6FF0-48EA-4A43-8188-654DF6438181}" type="pres">
      <dgm:prSet presAssocID="{D42A7EF0-87B9-42D0-A269-5623F53120ED}" presName="img" presStyleLbl="fgImgPlace1" presStyleIdx="1" presStyleCnt="4" custScaleX="50887" custLinFactNeighborX="-1968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7B42CDA8-4C38-411D-BCE0-894EBF598FC9}" type="pres">
      <dgm:prSet presAssocID="{D42A7EF0-87B9-42D0-A269-5623F53120E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B4467-F1DB-43BA-932D-9F04A0F0E96C}" type="pres">
      <dgm:prSet presAssocID="{49751EC9-5077-4CCB-B1F3-B546A2AEB610}" presName="spacer" presStyleCnt="0"/>
      <dgm:spPr/>
    </dgm:pt>
    <dgm:pt modelId="{A9C4DE30-15C0-4FD3-98B1-F7F67026AC84}" type="pres">
      <dgm:prSet presAssocID="{8E996A88-0685-445B-8B65-3F1619106E6A}" presName="comp" presStyleCnt="0"/>
      <dgm:spPr/>
      <dgm:t>
        <a:bodyPr/>
        <a:lstStyle/>
        <a:p>
          <a:endParaRPr lang="ru-RU"/>
        </a:p>
      </dgm:t>
    </dgm:pt>
    <dgm:pt modelId="{686B7363-AAC4-4AA7-8217-4E428DDDB491}" type="pres">
      <dgm:prSet presAssocID="{8E996A88-0685-445B-8B65-3F1619106E6A}" presName="box" presStyleLbl="node1" presStyleIdx="2" presStyleCnt="4"/>
      <dgm:spPr/>
      <dgm:t>
        <a:bodyPr/>
        <a:lstStyle/>
        <a:p>
          <a:endParaRPr lang="ru-RU"/>
        </a:p>
      </dgm:t>
    </dgm:pt>
    <dgm:pt modelId="{6DD94FAE-41C2-4226-9A78-90CA82DA2A5F}" type="pres">
      <dgm:prSet presAssocID="{8E996A88-0685-445B-8B65-3F1619106E6A}" presName="img" presStyleLbl="fgImgPlace1" presStyleIdx="2" presStyleCnt="4" custScaleX="50955" custLinFactNeighborX="-1795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EF3ABC07-66B6-40CB-9740-52F328C276BD}" type="pres">
      <dgm:prSet presAssocID="{8E996A88-0685-445B-8B65-3F1619106E6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3B16B-436D-45A6-AAD4-942516454A53}" type="pres">
      <dgm:prSet presAssocID="{9E6BA58E-5F8E-4569-BA3E-01CBA864ED39}" presName="spacer" presStyleCnt="0"/>
      <dgm:spPr/>
      <dgm:t>
        <a:bodyPr/>
        <a:lstStyle/>
        <a:p>
          <a:endParaRPr lang="ru-RU"/>
        </a:p>
      </dgm:t>
    </dgm:pt>
    <dgm:pt modelId="{5EFDC64E-6B77-423A-8D37-E4A5399CBC3D}" type="pres">
      <dgm:prSet presAssocID="{F966EF73-9E70-4FA5-B710-C66FE3FCD9A1}" presName="comp" presStyleCnt="0"/>
      <dgm:spPr/>
      <dgm:t>
        <a:bodyPr/>
        <a:lstStyle/>
        <a:p>
          <a:endParaRPr lang="ru-RU"/>
        </a:p>
      </dgm:t>
    </dgm:pt>
    <dgm:pt modelId="{98945498-BC6E-41F7-B563-0FCFD0AB30A8}" type="pres">
      <dgm:prSet presAssocID="{F966EF73-9E70-4FA5-B710-C66FE3FCD9A1}" presName="box" presStyleLbl="node1" presStyleIdx="3" presStyleCnt="4"/>
      <dgm:spPr/>
      <dgm:t>
        <a:bodyPr/>
        <a:lstStyle/>
        <a:p>
          <a:endParaRPr lang="ru-RU"/>
        </a:p>
      </dgm:t>
    </dgm:pt>
    <dgm:pt modelId="{E92B4069-E1D3-4A08-A532-46BD072F0CA1}" type="pres">
      <dgm:prSet presAssocID="{F966EF73-9E70-4FA5-B710-C66FE3FCD9A1}" presName="img" presStyleLbl="fgImgPlace1" presStyleIdx="3" presStyleCnt="4" custScaleX="50955" custLinFactNeighborX="-1795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FB6EF2-D7CD-40BB-804C-19E1BAE269F5}" type="pres">
      <dgm:prSet presAssocID="{F966EF73-9E70-4FA5-B710-C66FE3FCD9A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15D1C8-D80D-4F40-8A08-1BB3204D0476}" type="presOf" srcId="{F966EF73-9E70-4FA5-B710-C66FE3FCD9A1}" destId="{8FFB6EF2-D7CD-40BB-804C-19E1BAE269F5}" srcOrd="1" destOrd="0" presId="urn:microsoft.com/office/officeart/2005/8/layout/vList4#1"/>
    <dgm:cxn modelId="{E224C930-305D-452F-9A4C-BBFB708B5175}" type="presOf" srcId="{E54D0F0B-CE61-4EF7-99AF-2B18D84D63F9}" destId="{CCEEEC8F-0051-45F0-B59E-4CD8628EC775}" srcOrd="0" destOrd="0" presId="urn:microsoft.com/office/officeart/2005/8/layout/vList4#1"/>
    <dgm:cxn modelId="{5318BCD9-583A-4EC0-8D97-608D897497AA}" srcId="{E54D0F0B-CE61-4EF7-99AF-2B18D84D63F9}" destId="{D42A7EF0-87B9-42D0-A269-5623F53120ED}" srcOrd="1" destOrd="0" parTransId="{671860ED-57E1-4D52-8EA3-5BAE1284F1C1}" sibTransId="{49751EC9-5077-4CCB-B1F3-B546A2AEB610}"/>
    <dgm:cxn modelId="{FBF623F4-7210-49A0-8320-95DA66014B44}" type="presOf" srcId="{B5824BC5-DB1E-4E4A-A26B-7312932FE648}" destId="{0B35A220-1040-468B-A0FE-F42ABF563110}" srcOrd="0" destOrd="0" presId="urn:microsoft.com/office/officeart/2005/8/layout/vList4#1"/>
    <dgm:cxn modelId="{91F65BF2-4A63-4E77-B52F-4A883C01C967}" srcId="{E54D0F0B-CE61-4EF7-99AF-2B18D84D63F9}" destId="{F966EF73-9E70-4FA5-B710-C66FE3FCD9A1}" srcOrd="3" destOrd="0" parTransId="{50175A93-58FB-4D45-BEA9-5203AFE23297}" sibTransId="{40A2D3E0-DC34-42A2-8431-CFDAC154F1B0}"/>
    <dgm:cxn modelId="{BFF37BAD-74B1-4250-A021-621610102BA4}" srcId="{E54D0F0B-CE61-4EF7-99AF-2B18D84D63F9}" destId="{B5824BC5-DB1E-4E4A-A26B-7312932FE648}" srcOrd="0" destOrd="0" parTransId="{75B22640-1879-4201-B8D7-546CC48947DE}" sibTransId="{712CE53D-C88A-4C2B-B2E5-884BC99DB91D}"/>
    <dgm:cxn modelId="{2E2EDC56-17E2-43C7-80C1-4FC976535CC5}" srcId="{E54D0F0B-CE61-4EF7-99AF-2B18D84D63F9}" destId="{8E996A88-0685-445B-8B65-3F1619106E6A}" srcOrd="2" destOrd="0" parTransId="{14F4BDDD-0DE7-4F73-B893-3F74E3FA567D}" sibTransId="{9E6BA58E-5F8E-4569-BA3E-01CBA864ED39}"/>
    <dgm:cxn modelId="{49425785-DDBA-4C2C-91D6-A00F763F2EAC}" type="presOf" srcId="{D42A7EF0-87B9-42D0-A269-5623F53120ED}" destId="{7B42CDA8-4C38-411D-BCE0-894EBF598FC9}" srcOrd="1" destOrd="0" presId="urn:microsoft.com/office/officeart/2005/8/layout/vList4#1"/>
    <dgm:cxn modelId="{BB5BC229-25E7-4DF2-A0A9-14845D32E65B}" type="presOf" srcId="{D42A7EF0-87B9-42D0-A269-5623F53120ED}" destId="{D7D16F10-4A6D-402F-B2CC-3937D2B87EFC}" srcOrd="0" destOrd="0" presId="urn:microsoft.com/office/officeart/2005/8/layout/vList4#1"/>
    <dgm:cxn modelId="{1EFE1F2C-C8F9-4C9B-A2D3-D94CD67AFCFD}" type="presOf" srcId="{B5824BC5-DB1E-4E4A-A26B-7312932FE648}" destId="{9E6F3C04-46A1-4C9F-9BFD-2BA6AACE36FD}" srcOrd="1" destOrd="0" presId="urn:microsoft.com/office/officeart/2005/8/layout/vList4#1"/>
    <dgm:cxn modelId="{ABFDAEAC-BD26-428D-87AF-8FA7F5703F0D}" type="presOf" srcId="{8E996A88-0685-445B-8B65-3F1619106E6A}" destId="{686B7363-AAC4-4AA7-8217-4E428DDDB491}" srcOrd="0" destOrd="0" presId="urn:microsoft.com/office/officeart/2005/8/layout/vList4#1"/>
    <dgm:cxn modelId="{B10FF5F0-A407-4319-94EB-6D6AF158FBC0}" type="presOf" srcId="{8E996A88-0685-445B-8B65-3F1619106E6A}" destId="{EF3ABC07-66B6-40CB-9740-52F328C276BD}" srcOrd="1" destOrd="0" presId="urn:microsoft.com/office/officeart/2005/8/layout/vList4#1"/>
    <dgm:cxn modelId="{5117DBDA-EB9F-418F-9111-8875310E17CB}" type="presOf" srcId="{F966EF73-9E70-4FA5-B710-C66FE3FCD9A1}" destId="{98945498-BC6E-41F7-B563-0FCFD0AB30A8}" srcOrd="0" destOrd="0" presId="urn:microsoft.com/office/officeart/2005/8/layout/vList4#1"/>
    <dgm:cxn modelId="{42ACB72E-2FBA-49F2-9448-ABEC66254258}" type="presParOf" srcId="{CCEEEC8F-0051-45F0-B59E-4CD8628EC775}" destId="{B370B036-F43F-4F5C-964D-1610CAB6FC72}" srcOrd="0" destOrd="0" presId="urn:microsoft.com/office/officeart/2005/8/layout/vList4#1"/>
    <dgm:cxn modelId="{709F61DE-494D-482D-9964-1B2B422A43B6}" type="presParOf" srcId="{B370B036-F43F-4F5C-964D-1610CAB6FC72}" destId="{0B35A220-1040-468B-A0FE-F42ABF563110}" srcOrd="0" destOrd="0" presId="urn:microsoft.com/office/officeart/2005/8/layout/vList4#1"/>
    <dgm:cxn modelId="{4F1B62DA-68AB-47E0-898F-B38E95D444D6}" type="presParOf" srcId="{B370B036-F43F-4F5C-964D-1610CAB6FC72}" destId="{4823BA6D-6034-4680-9CB1-42ED447249C5}" srcOrd="1" destOrd="0" presId="urn:microsoft.com/office/officeart/2005/8/layout/vList4#1"/>
    <dgm:cxn modelId="{0BE28B93-C8D4-42EF-8E71-4282B6502A13}" type="presParOf" srcId="{B370B036-F43F-4F5C-964D-1610CAB6FC72}" destId="{9E6F3C04-46A1-4C9F-9BFD-2BA6AACE36FD}" srcOrd="2" destOrd="0" presId="urn:microsoft.com/office/officeart/2005/8/layout/vList4#1"/>
    <dgm:cxn modelId="{779DCEDC-84BE-4A50-B106-E49CF771B043}" type="presParOf" srcId="{CCEEEC8F-0051-45F0-B59E-4CD8628EC775}" destId="{93584671-16A1-4F75-A9CF-D51707B4F1C3}" srcOrd="1" destOrd="0" presId="urn:microsoft.com/office/officeart/2005/8/layout/vList4#1"/>
    <dgm:cxn modelId="{DE911337-741E-4FB3-872E-995F89F1CD23}" type="presParOf" srcId="{CCEEEC8F-0051-45F0-B59E-4CD8628EC775}" destId="{BCEA97B4-08DE-423A-A364-93958A527019}" srcOrd="2" destOrd="0" presId="urn:microsoft.com/office/officeart/2005/8/layout/vList4#1"/>
    <dgm:cxn modelId="{84270C02-FFAC-4B9C-BB0F-896CA79C6D70}" type="presParOf" srcId="{BCEA97B4-08DE-423A-A364-93958A527019}" destId="{D7D16F10-4A6D-402F-B2CC-3937D2B87EFC}" srcOrd="0" destOrd="0" presId="urn:microsoft.com/office/officeart/2005/8/layout/vList4#1"/>
    <dgm:cxn modelId="{75EFBA60-B87E-4BA0-9E93-D92B4BDE6E7C}" type="presParOf" srcId="{BCEA97B4-08DE-423A-A364-93958A527019}" destId="{3ADA6FF0-48EA-4A43-8188-654DF6438181}" srcOrd="1" destOrd="0" presId="urn:microsoft.com/office/officeart/2005/8/layout/vList4#1"/>
    <dgm:cxn modelId="{856AFBC1-0D2C-4C23-8197-8E2EEBEF8509}" type="presParOf" srcId="{BCEA97B4-08DE-423A-A364-93958A527019}" destId="{7B42CDA8-4C38-411D-BCE0-894EBF598FC9}" srcOrd="2" destOrd="0" presId="urn:microsoft.com/office/officeart/2005/8/layout/vList4#1"/>
    <dgm:cxn modelId="{5795D61C-738C-48C5-9EF9-41794C4F818D}" type="presParOf" srcId="{CCEEEC8F-0051-45F0-B59E-4CD8628EC775}" destId="{1FDB4467-F1DB-43BA-932D-9F04A0F0E96C}" srcOrd="3" destOrd="0" presId="urn:microsoft.com/office/officeart/2005/8/layout/vList4#1"/>
    <dgm:cxn modelId="{60C65600-6403-4AF9-A0A8-8EBD0C57E25D}" type="presParOf" srcId="{CCEEEC8F-0051-45F0-B59E-4CD8628EC775}" destId="{A9C4DE30-15C0-4FD3-98B1-F7F67026AC84}" srcOrd="4" destOrd="0" presId="urn:microsoft.com/office/officeart/2005/8/layout/vList4#1"/>
    <dgm:cxn modelId="{1B990650-2CBD-41AA-B5B2-1BAB25943105}" type="presParOf" srcId="{A9C4DE30-15C0-4FD3-98B1-F7F67026AC84}" destId="{686B7363-AAC4-4AA7-8217-4E428DDDB491}" srcOrd="0" destOrd="0" presId="urn:microsoft.com/office/officeart/2005/8/layout/vList4#1"/>
    <dgm:cxn modelId="{0E1A671D-F792-42BB-B638-421AC0C3136F}" type="presParOf" srcId="{A9C4DE30-15C0-4FD3-98B1-F7F67026AC84}" destId="{6DD94FAE-41C2-4226-9A78-90CA82DA2A5F}" srcOrd="1" destOrd="0" presId="urn:microsoft.com/office/officeart/2005/8/layout/vList4#1"/>
    <dgm:cxn modelId="{CED052CF-077E-4170-B5C1-A5FC035AD4BB}" type="presParOf" srcId="{A9C4DE30-15C0-4FD3-98B1-F7F67026AC84}" destId="{EF3ABC07-66B6-40CB-9740-52F328C276BD}" srcOrd="2" destOrd="0" presId="urn:microsoft.com/office/officeart/2005/8/layout/vList4#1"/>
    <dgm:cxn modelId="{32BD1B7E-5FF4-49D8-9E16-EC4EF75D37E2}" type="presParOf" srcId="{CCEEEC8F-0051-45F0-B59E-4CD8628EC775}" destId="{0963B16B-436D-45A6-AAD4-942516454A53}" srcOrd="5" destOrd="0" presId="urn:microsoft.com/office/officeart/2005/8/layout/vList4#1"/>
    <dgm:cxn modelId="{4D9A0909-3E0A-4CB8-B7E9-F496138776A9}" type="presParOf" srcId="{CCEEEC8F-0051-45F0-B59E-4CD8628EC775}" destId="{5EFDC64E-6B77-423A-8D37-E4A5399CBC3D}" srcOrd="6" destOrd="0" presId="urn:microsoft.com/office/officeart/2005/8/layout/vList4#1"/>
    <dgm:cxn modelId="{2E2D0615-0737-4842-9E86-8E23A3594E3D}" type="presParOf" srcId="{5EFDC64E-6B77-423A-8D37-E4A5399CBC3D}" destId="{98945498-BC6E-41F7-B563-0FCFD0AB30A8}" srcOrd="0" destOrd="0" presId="urn:microsoft.com/office/officeart/2005/8/layout/vList4#1"/>
    <dgm:cxn modelId="{A8A89A96-D8C1-4BF8-ADAB-CE93CF5F158D}" type="presParOf" srcId="{5EFDC64E-6B77-423A-8D37-E4A5399CBC3D}" destId="{E92B4069-E1D3-4A08-A532-46BD072F0CA1}" srcOrd="1" destOrd="0" presId="urn:microsoft.com/office/officeart/2005/8/layout/vList4#1"/>
    <dgm:cxn modelId="{4ADECDDA-1606-4C08-B762-B03642C6F67B}" type="presParOf" srcId="{5EFDC64E-6B77-423A-8D37-E4A5399CBC3D}" destId="{8FFB6EF2-D7CD-40BB-804C-19E1BAE269F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4D0F0B-CE61-4EF7-99AF-2B18D84D63F9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996A88-0685-445B-8B65-3F1619106E6A}">
      <dgm:prSet/>
      <dgm:spPr/>
      <dgm:t>
        <a:bodyPr/>
        <a:lstStyle/>
        <a:p>
          <a:pPr rtl="0"/>
          <a:r>
            <a:rPr lang="ru-RU" b="0" i="0" dirty="0" smtClean="0"/>
            <a:t>ГРАМОТУ ПОЛУЧАЮТ УЧИТЕЛЯ-КООРДИНАТОРЫ ИГРЫ ПРИНЯВШИЕ УЧАСТИЕ В КОНКУРСЕ ИНФОЗНАЙКА БОЛЕЕ 5 ЛЕТ ПОДРЯД</a:t>
          </a:r>
          <a:endParaRPr lang="ru-RU" dirty="0"/>
        </a:p>
      </dgm:t>
    </dgm:pt>
    <dgm:pt modelId="{14F4BDDD-0DE7-4F73-B893-3F74E3FA567D}" type="parTrans" cxnId="{2E2EDC56-17E2-43C7-80C1-4FC976535CC5}">
      <dgm:prSet/>
      <dgm:spPr/>
      <dgm:t>
        <a:bodyPr/>
        <a:lstStyle/>
        <a:p>
          <a:endParaRPr lang="ru-RU"/>
        </a:p>
      </dgm:t>
    </dgm:pt>
    <dgm:pt modelId="{9E6BA58E-5F8E-4569-BA3E-01CBA864ED39}" type="sibTrans" cxnId="{2E2EDC56-17E2-43C7-80C1-4FC976535CC5}">
      <dgm:prSet/>
      <dgm:spPr/>
      <dgm:t>
        <a:bodyPr/>
        <a:lstStyle/>
        <a:p>
          <a:endParaRPr lang="ru-RU"/>
        </a:p>
      </dgm:t>
    </dgm:pt>
    <dgm:pt modelId="{F966EF73-9E70-4FA5-B710-C66FE3FCD9A1}">
      <dgm:prSet/>
      <dgm:spPr/>
      <dgm:t>
        <a:bodyPr/>
        <a:lstStyle/>
        <a:p>
          <a:pPr rtl="0"/>
          <a:r>
            <a:rPr lang="ru-RU" b="0" i="0" dirty="0" smtClean="0"/>
            <a:t>ГРАМОТУ ВРУЧАЮТ УЧИТЕЛЯМ, ПРИВЛЕКШИМ К УЧАСТИЮ В КОНКУРСЕ «ИНФОЗНАЙКА» БОЛЕЕ 200 УЧАСТНИКОВ 1 СТЕПЕНЬ, ОТ 100 ДО 200 ВТОРАЯ СТЕПЕНЬ, ОТ 50 ДО 100 ТРЕТЬЯ СТЕПЕНЬ, МЕНЬШЕ 50 – БЛАГОДАРНОСТЬ КАК И РАНЬШЕ</a:t>
          </a:r>
          <a:endParaRPr lang="ru-RU" dirty="0"/>
        </a:p>
      </dgm:t>
    </dgm:pt>
    <dgm:pt modelId="{50175A93-58FB-4D45-BEA9-5203AFE23297}" type="parTrans" cxnId="{91F65BF2-4A63-4E77-B52F-4A883C01C967}">
      <dgm:prSet/>
      <dgm:spPr/>
      <dgm:t>
        <a:bodyPr/>
        <a:lstStyle/>
        <a:p>
          <a:endParaRPr lang="ru-RU"/>
        </a:p>
      </dgm:t>
    </dgm:pt>
    <dgm:pt modelId="{40A2D3E0-DC34-42A2-8431-CFDAC154F1B0}" type="sibTrans" cxnId="{91F65BF2-4A63-4E77-B52F-4A883C01C967}">
      <dgm:prSet/>
      <dgm:spPr/>
      <dgm:t>
        <a:bodyPr/>
        <a:lstStyle/>
        <a:p>
          <a:endParaRPr lang="ru-RU"/>
        </a:p>
      </dgm:t>
    </dgm:pt>
    <dgm:pt modelId="{543715E4-C6BC-470C-A83A-943172A52975}">
      <dgm:prSet/>
      <dgm:spPr/>
      <dgm:t>
        <a:bodyPr/>
        <a:lstStyle/>
        <a:p>
          <a:pPr rtl="0"/>
          <a:r>
            <a:rPr lang="ru-RU" b="0" i="0" dirty="0" smtClean="0"/>
            <a:t>БЛАГОДАРНОСТЬ ПОЛУЧАЮТ УЧИТЕЛЯ-КООРДИНАТОРЫ ИГРЫ</a:t>
          </a:r>
          <a:endParaRPr lang="ru-RU" dirty="0"/>
        </a:p>
      </dgm:t>
    </dgm:pt>
    <dgm:pt modelId="{5FE751C8-6235-4C0F-AF4A-90AD2F5F2875}" type="parTrans" cxnId="{3AD803E7-5444-43C9-B4A5-67D542647FE7}">
      <dgm:prSet/>
      <dgm:spPr/>
      <dgm:t>
        <a:bodyPr/>
        <a:lstStyle/>
        <a:p>
          <a:endParaRPr lang="ru-RU"/>
        </a:p>
      </dgm:t>
    </dgm:pt>
    <dgm:pt modelId="{E0C29590-1410-4761-9C6B-2E399F4FDD4D}" type="sibTrans" cxnId="{3AD803E7-5444-43C9-B4A5-67D542647FE7}">
      <dgm:prSet/>
      <dgm:spPr/>
      <dgm:t>
        <a:bodyPr/>
        <a:lstStyle/>
        <a:p>
          <a:endParaRPr lang="ru-RU"/>
        </a:p>
      </dgm:t>
    </dgm:pt>
    <dgm:pt modelId="{CCEEEC8F-0051-45F0-B59E-4CD8628EC775}" type="pres">
      <dgm:prSet presAssocID="{E54D0F0B-CE61-4EF7-99AF-2B18D84D63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C4DE30-15C0-4FD3-98B1-F7F67026AC84}" type="pres">
      <dgm:prSet presAssocID="{8E996A88-0685-445B-8B65-3F1619106E6A}" presName="comp" presStyleCnt="0"/>
      <dgm:spPr/>
      <dgm:t>
        <a:bodyPr/>
        <a:lstStyle/>
        <a:p>
          <a:endParaRPr lang="ru-RU"/>
        </a:p>
      </dgm:t>
    </dgm:pt>
    <dgm:pt modelId="{686B7363-AAC4-4AA7-8217-4E428DDDB491}" type="pres">
      <dgm:prSet presAssocID="{8E996A88-0685-445B-8B65-3F1619106E6A}" presName="box" presStyleLbl="node1" presStyleIdx="0" presStyleCnt="3"/>
      <dgm:spPr/>
      <dgm:t>
        <a:bodyPr/>
        <a:lstStyle/>
        <a:p>
          <a:endParaRPr lang="ru-RU"/>
        </a:p>
      </dgm:t>
    </dgm:pt>
    <dgm:pt modelId="{6DD94FAE-41C2-4226-9A78-90CA82DA2A5F}" type="pres">
      <dgm:prSet presAssocID="{8E996A88-0685-445B-8B65-3F1619106E6A}" presName="img" presStyleLbl="fgImgPlace1" presStyleIdx="0" presStyleCnt="3" custScaleX="73828" custLinFactNeighborX="-319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EF3ABC07-66B6-40CB-9740-52F328C276BD}" type="pres">
      <dgm:prSet presAssocID="{8E996A88-0685-445B-8B65-3F1619106E6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3B16B-436D-45A6-AAD4-942516454A53}" type="pres">
      <dgm:prSet presAssocID="{9E6BA58E-5F8E-4569-BA3E-01CBA864ED39}" presName="spacer" presStyleCnt="0"/>
      <dgm:spPr/>
      <dgm:t>
        <a:bodyPr/>
        <a:lstStyle/>
        <a:p>
          <a:endParaRPr lang="ru-RU"/>
        </a:p>
      </dgm:t>
    </dgm:pt>
    <dgm:pt modelId="{5EFDC64E-6B77-423A-8D37-E4A5399CBC3D}" type="pres">
      <dgm:prSet presAssocID="{F966EF73-9E70-4FA5-B710-C66FE3FCD9A1}" presName="comp" presStyleCnt="0"/>
      <dgm:spPr/>
      <dgm:t>
        <a:bodyPr/>
        <a:lstStyle/>
        <a:p>
          <a:endParaRPr lang="ru-RU"/>
        </a:p>
      </dgm:t>
    </dgm:pt>
    <dgm:pt modelId="{98945498-BC6E-41F7-B563-0FCFD0AB30A8}" type="pres">
      <dgm:prSet presAssocID="{F966EF73-9E70-4FA5-B710-C66FE3FCD9A1}" presName="box" presStyleLbl="node1" presStyleIdx="1" presStyleCnt="3"/>
      <dgm:spPr/>
      <dgm:t>
        <a:bodyPr/>
        <a:lstStyle/>
        <a:p>
          <a:endParaRPr lang="ru-RU"/>
        </a:p>
      </dgm:t>
    </dgm:pt>
    <dgm:pt modelId="{E92B4069-E1D3-4A08-A532-46BD072F0CA1}" type="pres">
      <dgm:prSet presAssocID="{F966EF73-9E70-4FA5-B710-C66FE3FCD9A1}" presName="img" presStyleLbl="fgImgPlace1" presStyleIdx="1" presStyleCnt="3" custScaleX="73828" custLinFactNeighborX="-319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8FFB6EF2-D7CD-40BB-804C-19E1BAE269F5}" type="pres">
      <dgm:prSet presAssocID="{F966EF73-9E70-4FA5-B710-C66FE3FCD9A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A55B6-3E79-4BAE-9569-B4FAEA4DAD11}" type="pres">
      <dgm:prSet presAssocID="{40A2D3E0-DC34-42A2-8431-CFDAC154F1B0}" presName="spacer" presStyleCnt="0"/>
      <dgm:spPr/>
      <dgm:t>
        <a:bodyPr/>
        <a:lstStyle/>
        <a:p>
          <a:endParaRPr lang="ru-RU"/>
        </a:p>
      </dgm:t>
    </dgm:pt>
    <dgm:pt modelId="{08B5CDE1-D25D-4B80-BF30-620487F459A4}" type="pres">
      <dgm:prSet presAssocID="{543715E4-C6BC-470C-A83A-943172A52975}" presName="comp" presStyleCnt="0"/>
      <dgm:spPr/>
      <dgm:t>
        <a:bodyPr/>
        <a:lstStyle/>
        <a:p>
          <a:endParaRPr lang="ru-RU"/>
        </a:p>
      </dgm:t>
    </dgm:pt>
    <dgm:pt modelId="{F963C1B9-F71E-43BB-B142-0356D0170ED5}" type="pres">
      <dgm:prSet presAssocID="{543715E4-C6BC-470C-A83A-943172A52975}" presName="box" presStyleLbl="node1" presStyleIdx="2" presStyleCnt="3"/>
      <dgm:spPr/>
      <dgm:t>
        <a:bodyPr/>
        <a:lstStyle/>
        <a:p>
          <a:endParaRPr lang="ru-RU"/>
        </a:p>
      </dgm:t>
    </dgm:pt>
    <dgm:pt modelId="{F535255F-1C56-450D-A3BB-D97D76B93C03}" type="pres">
      <dgm:prSet presAssocID="{543715E4-C6BC-470C-A83A-943172A52975}" presName="img" presStyleLbl="fgImgPlace1" presStyleIdx="2" presStyleCnt="3" custScaleX="73829" custScaleY="108333" custLinFactNeighborX="-2731" custLinFactNeighborY="216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ru-RU"/>
        </a:p>
      </dgm:t>
    </dgm:pt>
    <dgm:pt modelId="{97F53B3B-2604-448C-9D20-01F9E362DDA0}" type="pres">
      <dgm:prSet presAssocID="{543715E4-C6BC-470C-A83A-943172A5297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786907-38D6-406A-BB21-09015F0AE3FA}" type="presOf" srcId="{F966EF73-9E70-4FA5-B710-C66FE3FCD9A1}" destId="{98945498-BC6E-41F7-B563-0FCFD0AB30A8}" srcOrd="0" destOrd="0" presId="urn:microsoft.com/office/officeart/2005/8/layout/vList4#1"/>
    <dgm:cxn modelId="{34F75F62-7756-4BEB-A902-B2A53945D76A}" type="presOf" srcId="{543715E4-C6BC-470C-A83A-943172A52975}" destId="{97F53B3B-2604-448C-9D20-01F9E362DDA0}" srcOrd="1" destOrd="0" presId="urn:microsoft.com/office/officeart/2005/8/layout/vList4#1"/>
    <dgm:cxn modelId="{3304A75E-958C-44DB-823E-9CBC0A01E16F}" type="presOf" srcId="{E54D0F0B-CE61-4EF7-99AF-2B18D84D63F9}" destId="{CCEEEC8F-0051-45F0-B59E-4CD8628EC775}" srcOrd="0" destOrd="0" presId="urn:microsoft.com/office/officeart/2005/8/layout/vList4#1"/>
    <dgm:cxn modelId="{91F65BF2-4A63-4E77-B52F-4A883C01C967}" srcId="{E54D0F0B-CE61-4EF7-99AF-2B18D84D63F9}" destId="{F966EF73-9E70-4FA5-B710-C66FE3FCD9A1}" srcOrd="1" destOrd="0" parTransId="{50175A93-58FB-4D45-BEA9-5203AFE23297}" sibTransId="{40A2D3E0-DC34-42A2-8431-CFDAC154F1B0}"/>
    <dgm:cxn modelId="{C8AB9BD7-0417-42C6-94D2-6AD0E6C5D3DA}" type="presOf" srcId="{8E996A88-0685-445B-8B65-3F1619106E6A}" destId="{686B7363-AAC4-4AA7-8217-4E428DDDB491}" srcOrd="0" destOrd="0" presId="urn:microsoft.com/office/officeart/2005/8/layout/vList4#1"/>
    <dgm:cxn modelId="{2E2EDC56-17E2-43C7-80C1-4FC976535CC5}" srcId="{E54D0F0B-CE61-4EF7-99AF-2B18D84D63F9}" destId="{8E996A88-0685-445B-8B65-3F1619106E6A}" srcOrd="0" destOrd="0" parTransId="{14F4BDDD-0DE7-4F73-B893-3F74E3FA567D}" sibTransId="{9E6BA58E-5F8E-4569-BA3E-01CBA864ED39}"/>
    <dgm:cxn modelId="{3AD803E7-5444-43C9-B4A5-67D542647FE7}" srcId="{E54D0F0B-CE61-4EF7-99AF-2B18D84D63F9}" destId="{543715E4-C6BC-470C-A83A-943172A52975}" srcOrd="2" destOrd="0" parTransId="{5FE751C8-6235-4C0F-AF4A-90AD2F5F2875}" sibTransId="{E0C29590-1410-4761-9C6B-2E399F4FDD4D}"/>
    <dgm:cxn modelId="{F601AD97-E2A3-4013-AECC-681C4DB4A05B}" type="presOf" srcId="{8E996A88-0685-445B-8B65-3F1619106E6A}" destId="{EF3ABC07-66B6-40CB-9740-52F328C276BD}" srcOrd="1" destOrd="0" presId="urn:microsoft.com/office/officeart/2005/8/layout/vList4#1"/>
    <dgm:cxn modelId="{619804D5-1300-439B-A381-EF72FADCB701}" type="presOf" srcId="{F966EF73-9E70-4FA5-B710-C66FE3FCD9A1}" destId="{8FFB6EF2-D7CD-40BB-804C-19E1BAE269F5}" srcOrd="1" destOrd="0" presId="urn:microsoft.com/office/officeart/2005/8/layout/vList4#1"/>
    <dgm:cxn modelId="{6DCD771D-DE5A-4010-A331-798F4ED8EBF0}" type="presOf" srcId="{543715E4-C6BC-470C-A83A-943172A52975}" destId="{F963C1B9-F71E-43BB-B142-0356D0170ED5}" srcOrd="0" destOrd="0" presId="urn:microsoft.com/office/officeart/2005/8/layout/vList4#1"/>
    <dgm:cxn modelId="{E10B0628-1BCB-41FE-8743-886403E7EEBA}" type="presParOf" srcId="{CCEEEC8F-0051-45F0-B59E-4CD8628EC775}" destId="{A9C4DE30-15C0-4FD3-98B1-F7F67026AC84}" srcOrd="0" destOrd="0" presId="urn:microsoft.com/office/officeart/2005/8/layout/vList4#1"/>
    <dgm:cxn modelId="{A4373773-3BD8-4101-A502-F62D3CE778E6}" type="presParOf" srcId="{A9C4DE30-15C0-4FD3-98B1-F7F67026AC84}" destId="{686B7363-AAC4-4AA7-8217-4E428DDDB491}" srcOrd="0" destOrd="0" presId="urn:microsoft.com/office/officeart/2005/8/layout/vList4#1"/>
    <dgm:cxn modelId="{23513607-6778-4418-A7DF-0D6E61176DAB}" type="presParOf" srcId="{A9C4DE30-15C0-4FD3-98B1-F7F67026AC84}" destId="{6DD94FAE-41C2-4226-9A78-90CA82DA2A5F}" srcOrd="1" destOrd="0" presId="urn:microsoft.com/office/officeart/2005/8/layout/vList4#1"/>
    <dgm:cxn modelId="{0E3B77FE-4444-4859-BA4C-1F2D3C615DF5}" type="presParOf" srcId="{A9C4DE30-15C0-4FD3-98B1-F7F67026AC84}" destId="{EF3ABC07-66B6-40CB-9740-52F328C276BD}" srcOrd="2" destOrd="0" presId="urn:microsoft.com/office/officeart/2005/8/layout/vList4#1"/>
    <dgm:cxn modelId="{0BC9E786-268A-4C2E-8D83-F0F35BADCFC3}" type="presParOf" srcId="{CCEEEC8F-0051-45F0-B59E-4CD8628EC775}" destId="{0963B16B-436D-45A6-AAD4-942516454A53}" srcOrd="1" destOrd="0" presId="urn:microsoft.com/office/officeart/2005/8/layout/vList4#1"/>
    <dgm:cxn modelId="{E8331215-2C78-4FBA-8F2F-CBA2F2DD50F1}" type="presParOf" srcId="{CCEEEC8F-0051-45F0-B59E-4CD8628EC775}" destId="{5EFDC64E-6B77-423A-8D37-E4A5399CBC3D}" srcOrd="2" destOrd="0" presId="urn:microsoft.com/office/officeart/2005/8/layout/vList4#1"/>
    <dgm:cxn modelId="{E8551392-69C5-46FE-9960-56E485A6C4E2}" type="presParOf" srcId="{5EFDC64E-6B77-423A-8D37-E4A5399CBC3D}" destId="{98945498-BC6E-41F7-B563-0FCFD0AB30A8}" srcOrd="0" destOrd="0" presId="urn:microsoft.com/office/officeart/2005/8/layout/vList4#1"/>
    <dgm:cxn modelId="{3BBD5242-8A5B-46A8-9405-0D36A20A5B5D}" type="presParOf" srcId="{5EFDC64E-6B77-423A-8D37-E4A5399CBC3D}" destId="{E92B4069-E1D3-4A08-A532-46BD072F0CA1}" srcOrd="1" destOrd="0" presId="urn:microsoft.com/office/officeart/2005/8/layout/vList4#1"/>
    <dgm:cxn modelId="{F9B7B6AD-8232-497E-8F41-BE8405A99457}" type="presParOf" srcId="{5EFDC64E-6B77-423A-8D37-E4A5399CBC3D}" destId="{8FFB6EF2-D7CD-40BB-804C-19E1BAE269F5}" srcOrd="2" destOrd="0" presId="urn:microsoft.com/office/officeart/2005/8/layout/vList4#1"/>
    <dgm:cxn modelId="{6315D63F-9E67-4076-8B8B-2548293466DA}" type="presParOf" srcId="{CCEEEC8F-0051-45F0-B59E-4CD8628EC775}" destId="{2A3A55B6-3E79-4BAE-9569-B4FAEA4DAD11}" srcOrd="3" destOrd="0" presId="urn:microsoft.com/office/officeart/2005/8/layout/vList4#1"/>
    <dgm:cxn modelId="{8E732878-0783-4EAF-9B44-7FB5BCBB2ABF}" type="presParOf" srcId="{CCEEEC8F-0051-45F0-B59E-4CD8628EC775}" destId="{08B5CDE1-D25D-4B80-BF30-620487F459A4}" srcOrd="4" destOrd="0" presId="urn:microsoft.com/office/officeart/2005/8/layout/vList4#1"/>
    <dgm:cxn modelId="{0D9DE166-F046-45ED-9839-21234C98441D}" type="presParOf" srcId="{08B5CDE1-D25D-4B80-BF30-620487F459A4}" destId="{F963C1B9-F71E-43BB-B142-0356D0170ED5}" srcOrd="0" destOrd="0" presId="urn:microsoft.com/office/officeart/2005/8/layout/vList4#1"/>
    <dgm:cxn modelId="{A1E9FC22-4958-4E96-9A0D-5EC7CFCA8D9F}" type="presParOf" srcId="{08B5CDE1-D25D-4B80-BF30-620487F459A4}" destId="{F535255F-1C56-450D-A3BB-D97D76B93C03}" srcOrd="1" destOrd="0" presId="urn:microsoft.com/office/officeart/2005/8/layout/vList4#1"/>
    <dgm:cxn modelId="{6425FCC0-7DE3-4074-964D-0F20BE5A8469}" type="presParOf" srcId="{08B5CDE1-D25D-4B80-BF30-620487F459A4}" destId="{97F53B3B-2604-448C-9D20-01F9E362DDA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86C35-6B21-43C5-9AD9-EB13679E32A8}">
      <dsp:nvSpPr>
        <dsp:cNvPr id="0" name=""/>
        <dsp:cNvSpPr/>
      </dsp:nvSpPr>
      <dsp:spPr>
        <a:xfrm rot="5400000">
          <a:off x="-167381" y="16780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01.09.2019  15.01.2020</a:t>
          </a:r>
          <a:endParaRPr lang="ru-RU" sz="1200" kern="1200" dirty="0"/>
        </a:p>
      </dsp:txBody>
      <dsp:txXfrm rot="-5400000">
        <a:off x="1" y="390982"/>
        <a:ext cx="781114" cy="334763"/>
      </dsp:txXfrm>
    </dsp:sp>
    <dsp:sp modelId="{C57CE6F5-B2BA-48D1-8F90-A4645C5F42D5}">
      <dsp:nvSpPr>
        <dsp:cNvPr id="0" name=""/>
        <dsp:cNvSpPr/>
      </dsp:nvSpPr>
      <dsp:spPr>
        <a:xfrm rot="5400000">
          <a:off x="3304260" y="-252272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срок для подачи заявки и оплаты, если выбрана бумажная форма получения заданий (будет по обычной почте прислан конверт (бандероль) с материалами)</a:t>
          </a:r>
          <a:endParaRPr lang="ru-RU" sz="1200" kern="1200" dirty="0"/>
        </a:p>
      </dsp:txBody>
      <dsp:txXfrm rot="-5400000">
        <a:off x="781114" y="35833"/>
        <a:ext cx="5736206" cy="654506"/>
      </dsp:txXfrm>
    </dsp:sp>
    <dsp:sp modelId="{41A2AA72-8E5D-4939-8D4E-5457CDFB7C80}">
      <dsp:nvSpPr>
        <dsp:cNvPr id="0" name=""/>
        <dsp:cNvSpPr/>
      </dsp:nvSpPr>
      <dsp:spPr>
        <a:xfrm rot="5400000">
          <a:off x="-167381" y="116676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01.09.2019  15.02.2020 </a:t>
          </a:r>
          <a:endParaRPr lang="ru-RU" sz="1200" b="1" kern="1200" dirty="0"/>
        </a:p>
      </dsp:txBody>
      <dsp:txXfrm rot="-5400000">
        <a:off x="1" y="1389942"/>
        <a:ext cx="781114" cy="334763"/>
      </dsp:txXfrm>
    </dsp:sp>
    <dsp:sp modelId="{8446214B-A8A4-4FEE-B5A1-23200D1A2E62}">
      <dsp:nvSpPr>
        <dsp:cNvPr id="0" name=""/>
        <dsp:cNvSpPr/>
      </dsp:nvSpPr>
      <dsp:spPr>
        <a:xfrm rot="5400000">
          <a:off x="3304260" y="-152376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срок для подачи заявки и оплаты, если выбрана электронная форма получения заданий (файл с заданиями получите по электронной почте или скачаете с сайта)</a:t>
          </a:r>
          <a:endParaRPr lang="ru-RU" sz="1200" kern="1200" dirty="0"/>
        </a:p>
      </dsp:txBody>
      <dsp:txXfrm rot="-5400000">
        <a:off x="781114" y="1034793"/>
        <a:ext cx="5736206" cy="654506"/>
      </dsp:txXfrm>
    </dsp:sp>
    <dsp:sp modelId="{2F86F217-53B8-4B7F-B23F-A7B3EAA21286}">
      <dsp:nvSpPr>
        <dsp:cNvPr id="0" name=""/>
        <dsp:cNvSpPr/>
      </dsp:nvSpPr>
      <dsp:spPr>
        <a:xfrm rot="5400000">
          <a:off x="-167381" y="216572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15.01.2020</a:t>
          </a:r>
          <a:r>
            <a:rPr lang="ru-RU" sz="1200" kern="1200" dirty="0" smtClean="0"/>
            <a:t> </a:t>
          </a:r>
          <a:r>
            <a:rPr lang="ru-RU" sz="1200" b="1" kern="1200" dirty="0" smtClean="0"/>
            <a:t>03.02.2020</a:t>
          </a:r>
          <a:endParaRPr lang="ru-RU" sz="1200" b="1" kern="1200" dirty="0"/>
        </a:p>
      </dsp:txBody>
      <dsp:txXfrm rot="-5400000">
        <a:off x="1" y="2388901"/>
        <a:ext cx="781114" cy="334763"/>
      </dsp:txXfrm>
    </dsp:sp>
    <dsp:sp modelId="{77C3EEF0-A9C8-40FF-A1A5-F268480D7621}">
      <dsp:nvSpPr>
        <dsp:cNvPr id="0" name=""/>
        <dsp:cNvSpPr/>
      </dsp:nvSpPr>
      <dsp:spPr>
        <a:xfrm rot="5400000">
          <a:off x="3304260" y="-524801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РАССЫЛКА ЗАДАНИЙ КОНКУРСА (В БУМАЖНОМ ВИДЕ). Оргкомитет рассылает задания и бланки сбора ответов участникам конкурса через почту России</a:t>
          </a:r>
          <a:endParaRPr lang="ru-RU" sz="1200" kern="1200" dirty="0"/>
        </a:p>
      </dsp:txBody>
      <dsp:txXfrm rot="-5400000">
        <a:off x="781114" y="2033752"/>
        <a:ext cx="5736206" cy="654506"/>
      </dsp:txXfrm>
    </dsp:sp>
    <dsp:sp modelId="{0CF7D15A-DAE2-4A73-A583-54D2FA4A2D53}">
      <dsp:nvSpPr>
        <dsp:cNvPr id="0" name=""/>
        <dsp:cNvSpPr/>
      </dsp:nvSpPr>
      <dsp:spPr>
        <a:xfrm rot="5400000">
          <a:off x="-167381" y="316468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05.02.2020 07.02.2020</a:t>
          </a:r>
          <a:endParaRPr lang="ru-RU" sz="1200" b="1" kern="1200" dirty="0"/>
        </a:p>
      </dsp:txBody>
      <dsp:txXfrm rot="-5400000">
        <a:off x="1" y="3387861"/>
        <a:ext cx="781114" cy="334763"/>
      </dsp:txXfrm>
    </dsp:sp>
    <dsp:sp modelId="{F1F54AF4-2294-45C0-8984-0F44D49CB313}">
      <dsp:nvSpPr>
        <dsp:cNvPr id="0" name=""/>
        <dsp:cNvSpPr/>
      </dsp:nvSpPr>
      <dsp:spPr>
        <a:xfrm rot="5400000">
          <a:off x="3304260" y="474158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РАССЫЛКА ЗАДАНИЙ КОНКУРСА (В ЭЛЕКТРОННОМ ВИДЕ). Оргкомитет рассылает электронные варианты заданий на электронную почту участников конкурса и выкладывает их в личном кабинете учителя-координатора</a:t>
          </a:r>
          <a:endParaRPr lang="ru-RU" sz="1200" kern="1200" dirty="0"/>
        </a:p>
      </dsp:txBody>
      <dsp:txXfrm rot="-5400000">
        <a:off x="781114" y="3032712"/>
        <a:ext cx="5736206" cy="654506"/>
      </dsp:txXfrm>
    </dsp:sp>
    <dsp:sp modelId="{44AC321C-580E-4D08-97C7-F19D223889BE}">
      <dsp:nvSpPr>
        <dsp:cNvPr id="0" name=""/>
        <dsp:cNvSpPr/>
      </dsp:nvSpPr>
      <dsp:spPr>
        <a:xfrm rot="5400000">
          <a:off x="-167381" y="4163645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99"/>
              </a:solidFill>
            </a:rPr>
            <a:t>10-15 </a:t>
          </a:r>
          <a:r>
            <a:rPr lang="ru-RU" sz="1200" b="1" kern="1200" dirty="0" smtClean="0">
              <a:solidFill>
                <a:srgbClr val="000099"/>
              </a:solidFill>
            </a:rPr>
            <a:t>.02</a:t>
          </a:r>
          <a:br>
            <a:rPr lang="ru-RU" sz="1200" b="1" kern="1200" dirty="0" smtClean="0">
              <a:solidFill>
                <a:srgbClr val="000099"/>
              </a:solidFill>
            </a:rPr>
          </a:br>
          <a:r>
            <a:rPr lang="ru-RU" sz="1200" b="1" kern="1200" dirty="0" smtClean="0">
              <a:solidFill>
                <a:srgbClr val="000099"/>
              </a:solidFill>
            </a:rPr>
            <a:t>2020</a:t>
          </a:r>
          <a:endParaRPr lang="ru-RU" sz="1200" b="1" kern="1200" dirty="0">
            <a:solidFill>
              <a:srgbClr val="000099"/>
            </a:solidFill>
          </a:endParaRPr>
        </a:p>
      </dsp:txBody>
      <dsp:txXfrm rot="-5400000">
        <a:off x="1" y="4386820"/>
        <a:ext cx="781114" cy="334763"/>
      </dsp:txXfrm>
    </dsp:sp>
    <dsp:sp modelId="{5292A9A6-B2EB-4E23-BD91-5D782D829D3E}">
      <dsp:nvSpPr>
        <dsp:cNvPr id="0" name=""/>
        <dsp:cNvSpPr/>
      </dsp:nvSpPr>
      <dsp:spPr>
        <a:xfrm rot="5400000">
          <a:off x="3304260" y="1473117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проведение конкурса «ИНФОЗНАЙКА» (в течение одного урока 45 минут. Для младших школьников, если возникают организационные сложности с заполнением бланков, разрешается увеличить время до 60 минут)</a:t>
          </a:r>
          <a:endParaRPr lang="ru-RU" sz="1200" b="1" kern="1200" dirty="0">
            <a:solidFill>
              <a:srgbClr val="FF0000"/>
            </a:solidFill>
          </a:endParaRPr>
        </a:p>
      </dsp:txBody>
      <dsp:txXfrm rot="-5400000">
        <a:off x="781114" y="4031671"/>
        <a:ext cx="5736206" cy="6545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3D19-BBA0-4D95-A1BF-A423A58D947F}">
      <dsp:nvSpPr>
        <dsp:cNvPr id="0" name=""/>
        <dsp:cNvSpPr/>
      </dsp:nvSpPr>
      <dsp:spPr>
        <a:xfrm>
          <a:off x="0" y="39986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сформированность</a:t>
          </a:r>
          <a:r>
            <a:rPr lang="ru-RU" sz="2600" kern="1200" dirty="0" smtClean="0"/>
            <a:t> УУД</a:t>
          </a:r>
          <a:endParaRPr lang="ru-RU" sz="2600" kern="1200" dirty="0"/>
        </a:p>
      </dsp:txBody>
      <dsp:txXfrm>
        <a:off x="29700" y="429567"/>
        <a:ext cx="6637344" cy="549000"/>
      </dsp:txXfrm>
    </dsp:sp>
    <dsp:sp modelId="{340A14D3-1153-410B-BB00-FD4270A8ED57}">
      <dsp:nvSpPr>
        <dsp:cNvPr id="0" name=""/>
        <dsp:cNvSpPr/>
      </dsp:nvSpPr>
      <dsp:spPr>
        <a:xfrm>
          <a:off x="0" y="108314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решаемость задач по школе</a:t>
          </a:r>
          <a:endParaRPr lang="ru-RU" sz="2600" kern="1200" dirty="0"/>
        </a:p>
      </dsp:txBody>
      <dsp:txXfrm>
        <a:off x="29700" y="1112847"/>
        <a:ext cx="6637344" cy="549000"/>
      </dsp:txXfrm>
    </dsp:sp>
    <dsp:sp modelId="{B38FEC00-3A4B-46B6-B818-2A85BBF51636}">
      <dsp:nvSpPr>
        <dsp:cNvPr id="0" name=""/>
        <dsp:cNvSpPr/>
      </dsp:nvSpPr>
      <dsp:spPr>
        <a:xfrm>
          <a:off x="0" y="176642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решаемость задач по кодификаторам ЕГЭ</a:t>
          </a:r>
          <a:endParaRPr lang="ru-RU" sz="2600" kern="1200" dirty="0"/>
        </a:p>
      </dsp:txBody>
      <dsp:txXfrm>
        <a:off x="29700" y="1796128"/>
        <a:ext cx="6637344" cy="549000"/>
      </dsp:txXfrm>
    </dsp:sp>
    <dsp:sp modelId="{6D30BB4F-B865-4581-8DB5-94B812DE4749}">
      <dsp:nvSpPr>
        <dsp:cNvPr id="0" name=""/>
        <dsp:cNvSpPr/>
      </dsp:nvSpPr>
      <dsp:spPr>
        <a:xfrm>
          <a:off x="0" y="2449707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рейтинги по школе, району, региону, России</a:t>
          </a:r>
          <a:endParaRPr lang="ru-RU" sz="2600" kern="1200" dirty="0"/>
        </a:p>
      </dsp:txBody>
      <dsp:txXfrm>
        <a:off x="29700" y="2479407"/>
        <a:ext cx="6637344" cy="549000"/>
      </dsp:txXfrm>
    </dsp:sp>
    <dsp:sp modelId="{5EB1E7DF-A623-4316-8C21-290BC7A20E30}">
      <dsp:nvSpPr>
        <dsp:cNvPr id="0" name=""/>
        <dsp:cNvSpPr/>
      </dsp:nvSpPr>
      <dsp:spPr>
        <a:xfrm>
          <a:off x="0" y="313298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количество участников по годам</a:t>
          </a:r>
          <a:endParaRPr lang="ru-RU" sz="2600" kern="1200" dirty="0"/>
        </a:p>
      </dsp:txBody>
      <dsp:txXfrm>
        <a:off x="29700" y="3162688"/>
        <a:ext cx="6637344" cy="549000"/>
      </dsp:txXfrm>
    </dsp:sp>
    <dsp:sp modelId="{7A34F566-7F23-4EAA-810D-982D2C48F217}">
      <dsp:nvSpPr>
        <dsp:cNvPr id="0" name=""/>
        <dsp:cNvSpPr/>
      </dsp:nvSpPr>
      <dsp:spPr>
        <a:xfrm>
          <a:off x="0" y="3816268"/>
          <a:ext cx="6696744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статистика по региону</a:t>
          </a:r>
          <a:endParaRPr lang="ru-RU" sz="2600" kern="1200" dirty="0"/>
        </a:p>
      </dsp:txBody>
      <dsp:txXfrm>
        <a:off x="29700" y="3845968"/>
        <a:ext cx="6637344" cy="549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409FD-8032-4945-9BAA-911962639399}">
      <dsp:nvSpPr>
        <dsp:cNvPr id="0" name=""/>
        <dsp:cNvSpPr/>
      </dsp:nvSpPr>
      <dsp:spPr>
        <a:xfrm>
          <a:off x="0" y="0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Найди ответ в </a:t>
          </a:r>
          <a:r>
            <a:rPr lang="en-US" sz="2200" kern="1200" dirty="0" smtClean="0"/>
            <a:t>WWW</a:t>
          </a:r>
          <a:endParaRPr lang="ru-RU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hlinkClick xmlns:r="http://schemas.openxmlformats.org/officeDocument/2006/relationships" r:id="rId1"/>
            </a:rPr>
            <a:t>http://search.infoznaika.ru/</a:t>
          </a:r>
          <a:endParaRPr lang="ru-RU" sz="1700" kern="1200" dirty="0"/>
        </a:p>
      </dsp:txBody>
      <dsp:txXfrm>
        <a:off x="1313656" y="0"/>
        <a:ext cx="4782343" cy="944562"/>
      </dsp:txXfrm>
    </dsp:sp>
    <dsp:sp modelId="{7A631520-73C8-4699-9ADA-90B585B126A2}">
      <dsp:nvSpPr>
        <dsp:cNvPr id="0" name=""/>
        <dsp:cNvSpPr/>
      </dsp:nvSpPr>
      <dsp:spPr>
        <a:xfrm>
          <a:off x="94456" y="103561"/>
          <a:ext cx="1219200" cy="75564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698" b="-4123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4B515-3F75-4232-A91E-8DD7B33DA5EE}">
      <dsp:nvSpPr>
        <dsp:cNvPr id="0" name=""/>
        <dsp:cNvSpPr/>
      </dsp:nvSpPr>
      <dsp:spPr>
        <a:xfrm>
          <a:off x="0" y="1039018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Методическая копилка</a:t>
          </a:r>
          <a:br>
            <a:rPr lang="ru-RU" sz="2200" kern="1200" dirty="0" smtClean="0"/>
          </a:br>
          <a:r>
            <a:rPr lang="en-US" sz="2200" kern="1200" dirty="0" smtClean="0">
              <a:hlinkClick xmlns:r="http://schemas.openxmlformats.org/officeDocument/2006/relationships" r:id="rId3"/>
            </a:rPr>
            <a:t>http://teacher.infoznaika.ru/</a:t>
          </a:r>
          <a:endParaRPr lang="ru-RU" sz="2200" kern="1200" dirty="0"/>
        </a:p>
      </dsp:txBody>
      <dsp:txXfrm>
        <a:off x="1313656" y="1039018"/>
        <a:ext cx="4782343" cy="944562"/>
      </dsp:txXfrm>
    </dsp:sp>
    <dsp:sp modelId="{472F6F41-24C2-4844-9D08-C3C7C345BFF2}">
      <dsp:nvSpPr>
        <dsp:cNvPr id="0" name=""/>
        <dsp:cNvSpPr/>
      </dsp:nvSpPr>
      <dsp:spPr>
        <a:xfrm>
          <a:off x="94456" y="1133474"/>
          <a:ext cx="1219200" cy="7556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1E402-D1FA-456B-8FDF-199DF01E34C9}">
      <dsp:nvSpPr>
        <dsp:cNvPr id="0" name=""/>
        <dsp:cNvSpPr/>
      </dsp:nvSpPr>
      <dsp:spPr>
        <a:xfrm>
          <a:off x="0" y="2078037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Журнал «</a:t>
          </a:r>
          <a:r>
            <a:rPr lang="ru-RU" sz="2200" b="1" i="0" kern="1200" dirty="0" smtClean="0"/>
            <a:t>ИНФОЗНАЙКА-МЕДИА</a:t>
          </a:r>
          <a:r>
            <a:rPr lang="ru-RU" sz="2200" kern="1200" dirty="0" smtClean="0"/>
            <a:t>»</a:t>
          </a:r>
          <a:br>
            <a:rPr lang="ru-RU" sz="2200" kern="1200" dirty="0" smtClean="0"/>
          </a:br>
          <a:r>
            <a:rPr lang="en-US" sz="2200" kern="1200" dirty="0" smtClean="0">
              <a:hlinkClick xmlns:r="http://schemas.openxmlformats.org/officeDocument/2006/relationships" r:id="rId5"/>
            </a:rPr>
            <a:t>http://media.infoznaika.ru</a:t>
          </a:r>
          <a:endParaRPr lang="ru-RU" sz="2200" kern="1200" dirty="0"/>
        </a:p>
      </dsp:txBody>
      <dsp:txXfrm>
        <a:off x="1313656" y="2078037"/>
        <a:ext cx="4782343" cy="944562"/>
      </dsp:txXfrm>
    </dsp:sp>
    <dsp:sp modelId="{3E54778E-A0DD-4136-85A6-17815DF80159}">
      <dsp:nvSpPr>
        <dsp:cNvPr id="0" name=""/>
        <dsp:cNvSpPr/>
      </dsp:nvSpPr>
      <dsp:spPr>
        <a:xfrm>
          <a:off x="94456" y="2172493"/>
          <a:ext cx="1219200" cy="7556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35C23-82D1-44B1-AE82-300F4D712013}">
      <dsp:nvSpPr>
        <dsp:cNvPr id="0" name=""/>
        <dsp:cNvSpPr/>
      </dsp:nvSpPr>
      <dsp:spPr>
        <a:xfrm>
          <a:off x="0" y="3117056"/>
          <a:ext cx="6096000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Конкурс по ОБЖ «Спасатели»</a:t>
          </a:r>
          <a:endParaRPr lang="ru-RU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hlinkClick xmlns:r="http://schemas.openxmlformats.org/officeDocument/2006/relationships" r:id="rId7"/>
            </a:rPr>
            <a:t>http://spasateli.infoznaika.ru/</a:t>
          </a:r>
          <a:endParaRPr lang="ru-RU" sz="1700" kern="1200" dirty="0"/>
        </a:p>
      </dsp:txBody>
      <dsp:txXfrm>
        <a:off x="1313656" y="3117056"/>
        <a:ext cx="4782343" cy="944562"/>
      </dsp:txXfrm>
    </dsp:sp>
    <dsp:sp modelId="{C07DAA38-EE22-4301-B9AE-FB156AE9A77E}">
      <dsp:nvSpPr>
        <dsp:cNvPr id="0" name=""/>
        <dsp:cNvSpPr/>
      </dsp:nvSpPr>
      <dsp:spPr>
        <a:xfrm>
          <a:off x="94456" y="3211512"/>
          <a:ext cx="1219200" cy="7556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EEC5A-A22E-4A96-B141-F1C06071EA4F}">
      <dsp:nvSpPr>
        <dsp:cNvPr id="0" name=""/>
        <dsp:cNvSpPr/>
      </dsp:nvSpPr>
      <dsp:spPr>
        <a:xfrm rot="5400000">
          <a:off x="-167381" y="16780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10.02.2020  20.02.2020</a:t>
          </a:r>
          <a:endParaRPr lang="ru-RU" sz="1000" b="1" kern="1200" dirty="0">
            <a:solidFill>
              <a:srgbClr val="FF0000"/>
            </a:solidFill>
          </a:endParaRPr>
        </a:p>
      </dsp:txBody>
      <dsp:txXfrm rot="-5400000">
        <a:off x="1" y="390982"/>
        <a:ext cx="781114" cy="334763"/>
      </dsp:txXfrm>
    </dsp:sp>
    <dsp:sp modelId="{88814953-19A2-4931-9193-309D173FDF43}">
      <dsp:nvSpPr>
        <dsp:cNvPr id="0" name=""/>
        <dsp:cNvSpPr/>
      </dsp:nvSpPr>
      <dsp:spPr>
        <a:xfrm rot="5400000">
          <a:off x="3304260" y="-252272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ОТПРАВКА РАБОТ НА ПРОВЕРКУ (В БУМАЖНОМ ВИДЕ). Ответы учеников должны быть отосланы учителем - координатором конкурса почтой России в Оргкомитет. Сканировать ответы учеников или высылать их по электронной почте в этом случае не нужно.</a:t>
          </a:r>
          <a:endParaRPr lang="ru-RU" sz="900" kern="1200" dirty="0"/>
        </a:p>
      </dsp:txBody>
      <dsp:txXfrm rot="-5400000">
        <a:off x="781114" y="35833"/>
        <a:ext cx="5736206" cy="654506"/>
      </dsp:txXfrm>
    </dsp:sp>
    <dsp:sp modelId="{26612CAC-0F60-4EC1-BF04-C70016610183}">
      <dsp:nvSpPr>
        <dsp:cNvPr id="0" name=""/>
        <dsp:cNvSpPr/>
      </dsp:nvSpPr>
      <dsp:spPr>
        <a:xfrm rot="5400000">
          <a:off x="-167381" y="1166767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10.02.2020 24.02.2020</a:t>
          </a:r>
          <a:endParaRPr lang="ru-RU" sz="1000" b="1" kern="1200" dirty="0"/>
        </a:p>
      </dsp:txBody>
      <dsp:txXfrm rot="-5400000">
        <a:off x="1" y="1389942"/>
        <a:ext cx="781114" cy="334763"/>
      </dsp:txXfrm>
    </dsp:sp>
    <dsp:sp modelId="{B4179FC7-BA01-4D3C-AE51-E4999AD4BE4E}">
      <dsp:nvSpPr>
        <dsp:cNvPr id="0" name=""/>
        <dsp:cNvSpPr/>
      </dsp:nvSpPr>
      <dsp:spPr>
        <a:xfrm rot="5400000">
          <a:off x="3304260" y="-1523760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ОТПРАВКА РАБОТ НА ПРОВЕРКУ (В ЭЛЕКТРОННОМ ВИДЕ). Ответы учеников должны быть занесены учителем – координатором конкурса в специальную форму (файл </a:t>
          </a:r>
          <a:r>
            <a:rPr lang="ru-RU" sz="900" kern="1200" dirty="0" err="1" smtClean="0"/>
            <a:t>Excel</a:t>
          </a:r>
          <a:r>
            <a:rPr lang="ru-RU" sz="900" kern="1200" dirty="0" smtClean="0"/>
            <a:t>), которую он должен загрузить на сайт в своем личном кабинете. Высылать их почтой России в этом случае не нужно</a:t>
          </a:r>
          <a:endParaRPr lang="ru-RU" sz="900" kern="1200" dirty="0"/>
        </a:p>
      </dsp:txBody>
      <dsp:txXfrm rot="-5400000">
        <a:off x="781114" y="1034793"/>
        <a:ext cx="5736206" cy="654506"/>
      </dsp:txXfrm>
    </dsp:sp>
    <dsp:sp modelId="{49195157-CFDF-4417-B44D-C3E3DFC3BF37}">
      <dsp:nvSpPr>
        <dsp:cNvPr id="0" name=""/>
        <dsp:cNvSpPr/>
      </dsp:nvSpPr>
      <dsp:spPr>
        <a:xfrm rot="5400000">
          <a:off x="-167381" y="216572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09.03.2020  10.03.2020</a:t>
          </a:r>
          <a:endParaRPr lang="ru-RU" sz="1000" b="1" kern="1200" dirty="0"/>
        </a:p>
      </dsp:txBody>
      <dsp:txXfrm rot="-5400000">
        <a:off x="1" y="2388901"/>
        <a:ext cx="781114" cy="334763"/>
      </dsp:txXfrm>
    </dsp:sp>
    <dsp:sp modelId="{2F3542FB-DF51-488A-BADB-2F73301A1D25}">
      <dsp:nvSpPr>
        <dsp:cNvPr id="0" name=""/>
        <dsp:cNvSpPr/>
      </dsp:nvSpPr>
      <dsp:spPr>
        <a:xfrm rot="5400000">
          <a:off x="3304260" y="-524801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РЕЗУЛЬТАТЫ ПРОВЕРКИ РАБОТ. В личном кабинете каждого учителя Оргкомитет размещает информацию о том, какие задания его ученики решили правильно, а в каких допустили ошибки, исправляет технические ошибки учителей, допущенные при заполнении форм сбора ответов (ошибки в указании ФИО ученика, названии школы, указании уровня исправляются учителями через личный кабинет самостоятельно)</a:t>
          </a:r>
          <a:endParaRPr lang="ru-RU" sz="900" kern="1200" dirty="0"/>
        </a:p>
      </dsp:txBody>
      <dsp:txXfrm rot="-5400000">
        <a:off x="781114" y="2033752"/>
        <a:ext cx="5736206" cy="654506"/>
      </dsp:txXfrm>
    </dsp:sp>
    <dsp:sp modelId="{1EDE9D76-836E-4345-AA81-E2AFB533F4F2}">
      <dsp:nvSpPr>
        <dsp:cNvPr id="0" name=""/>
        <dsp:cNvSpPr/>
      </dsp:nvSpPr>
      <dsp:spPr>
        <a:xfrm rot="5400000">
          <a:off x="-167381" y="3164686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15.03.2020</a:t>
          </a:r>
          <a:endParaRPr lang="ru-RU" sz="1000" b="1" kern="1200" dirty="0" smtClean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16.03.2020</a:t>
          </a:r>
          <a:endParaRPr lang="ru-RU" sz="1000" b="1" kern="1200" dirty="0"/>
        </a:p>
      </dsp:txBody>
      <dsp:txXfrm rot="-5400000">
        <a:off x="1" y="3387861"/>
        <a:ext cx="781114" cy="334763"/>
      </dsp:txXfrm>
    </dsp:sp>
    <dsp:sp modelId="{FCB9E56B-8C09-46EA-B169-D40A07CF61E7}">
      <dsp:nvSpPr>
        <dsp:cNvPr id="0" name=""/>
        <dsp:cNvSpPr/>
      </dsp:nvSpPr>
      <dsp:spPr>
        <a:xfrm rot="5400000">
          <a:off x="3304260" y="474158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ИТОГИ КОНКУРСА. Оргкомитет публикует рейтинги и места участников, сведения о победителях конкурса в личных кабинетах учителей, начинает рассылку электронных писем, содержащих результаты конкурса и тексты для печати на бланках сертификатов, дипломов, благодарностей и грамот</a:t>
          </a:r>
          <a:endParaRPr lang="ru-RU" sz="900" kern="1200" dirty="0"/>
        </a:p>
      </dsp:txBody>
      <dsp:txXfrm rot="-5400000">
        <a:off x="781114" y="3032712"/>
        <a:ext cx="5736206" cy="654506"/>
      </dsp:txXfrm>
    </dsp:sp>
    <dsp:sp modelId="{F6ABCD8C-9A4C-485A-B4F5-D5243222874C}">
      <dsp:nvSpPr>
        <dsp:cNvPr id="0" name=""/>
        <dsp:cNvSpPr/>
      </dsp:nvSpPr>
      <dsp:spPr>
        <a:xfrm rot="5400000">
          <a:off x="-167381" y="4163645"/>
          <a:ext cx="1115877" cy="7811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20.03.2020  13.04.2020</a:t>
          </a:r>
          <a:endParaRPr lang="ru-RU" sz="1000" b="1" kern="1200" dirty="0"/>
        </a:p>
      </dsp:txBody>
      <dsp:txXfrm rot="-5400000">
        <a:off x="1" y="4386820"/>
        <a:ext cx="781114" cy="334763"/>
      </dsp:txXfrm>
    </dsp:sp>
    <dsp:sp modelId="{6D772228-9A2E-4EEA-BD45-8B3307D9C8EC}">
      <dsp:nvSpPr>
        <dsp:cNvPr id="0" name=""/>
        <dsp:cNvSpPr/>
      </dsp:nvSpPr>
      <dsp:spPr>
        <a:xfrm rot="5400000">
          <a:off x="3304260" y="1473117"/>
          <a:ext cx="725320" cy="57716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smtClean="0"/>
            <a:t>РАССЫЛКА ПРИЗОВ И ДИПЛОМОВ. Оргкомитет рассылает сертификаты – участникам конкурса, призы и дипломы ученикам - победителям конкурса, благодарности и грамоты учителям - координаторам конкурса. Все документы отсылаются по обычной почте в бумажном виде. </a:t>
          </a:r>
          <a:endParaRPr lang="ru-RU" sz="900" kern="1200"/>
        </a:p>
      </dsp:txBody>
      <dsp:txXfrm rot="-5400000">
        <a:off x="781114" y="4031671"/>
        <a:ext cx="5736206" cy="654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2CB60-439D-4E32-9A57-4429C8720155}">
      <dsp:nvSpPr>
        <dsp:cNvPr id="0" name=""/>
        <dsp:cNvSpPr/>
      </dsp:nvSpPr>
      <dsp:spPr>
        <a:xfrm rot="5400000">
          <a:off x="3713690" y="-1490129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начальный</a:t>
          </a:r>
          <a:r>
            <a:rPr lang="ru-RU" sz="2500" b="1" i="1" kern="1200" dirty="0" smtClean="0">
              <a:latin typeface="Book Antiqua" pitchFamily="18" charset="0"/>
            </a:rPr>
            <a:t>;</a:t>
          </a:r>
          <a:endParaRPr lang="ru-RU" sz="2500" kern="1200" dirty="0"/>
        </a:p>
      </dsp:txBody>
      <dsp:txXfrm rot="-5400000">
        <a:off x="2139696" y="115884"/>
        <a:ext cx="3771885" cy="591877"/>
      </dsp:txXfrm>
    </dsp:sp>
    <dsp:sp modelId="{56304E9D-0019-4DC5-AF60-62B9255CCE11}">
      <dsp:nvSpPr>
        <dsp:cNvPr id="0" name=""/>
        <dsp:cNvSpPr/>
      </dsp:nvSpPr>
      <dsp:spPr>
        <a:xfrm>
          <a:off x="0" y="1875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1-2 классы</a:t>
          </a:r>
          <a:endParaRPr lang="ru-RU" sz="2600" kern="1200" dirty="0"/>
        </a:p>
      </dsp:txBody>
      <dsp:txXfrm>
        <a:off x="40024" y="41899"/>
        <a:ext cx="2059648" cy="739846"/>
      </dsp:txXfrm>
    </dsp:sp>
    <dsp:sp modelId="{A9873B3D-21D6-44EF-B3C3-18FE4EB788C3}">
      <dsp:nvSpPr>
        <dsp:cNvPr id="0" name=""/>
        <dsp:cNvSpPr/>
      </dsp:nvSpPr>
      <dsp:spPr>
        <a:xfrm rot="5400000">
          <a:off x="3713690" y="-629240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подготовительный</a:t>
          </a:r>
          <a:r>
            <a:rPr lang="ru-RU" sz="2500" b="1" i="1" kern="1200" dirty="0" smtClean="0">
              <a:latin typeface="Book Antiqua" pitchFamily="18" charset="0"/>
            </a:rPr>
            <a:t>;</a:t>
          </a:r>
          <a:endParaRPr lang="ru-RU" sz="2500" kern="1200" dirty="0"/>
        </a:p>
      </dsp:txBody>
      <dsp:txXfrm rot="-5400000">
        <a:off x="2139696" y="976773"/>
        <a:ext cx="3771885" cy="591877"/>
      </dsp:txXfrm>
    </dsp:sp>
    <dsp:sp modelId="{B792F5FB-0D2F-4282-BA7F-4052B07E379E}">
      <dsp:nvSpPr>
        <dsp:cNvPr id="0" name=""/>
        <dsp:cNvSpPr/>
      </dsp:nvSpPr>
      <dsp:spPr>
        <a:xfrm>
          <a:off x="0" y="862764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3-4 классы</a:t>
          </a:r>
          <a:endParaRPr lang="ru-RU" sz="2600" kern="1200" dirty="0"/>
        </a:p>
      </dsp:txBody>
      <dsp:txXfrm>
        <a:off x="40024" y="902788"/>
        <a:ext cx="2059648" cy="739846"/>
      </dsp:txXfrm>
    </dsp:sp>
    <dsp:sp modelId="{73C95636-1CF7-426E-9DC5-F95A8AA56E3E}">
      <dsp:nvSpPr>
        <dsp:cNvPr id="0" name=""/>
        <dsp:cNvSpPr/>
      </dsp:nvSpPr>
      <dsp:spPr>
        <a:xfrm rot="5400000">
          <a:off x="3713690" y="231648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пропедевтический</a:t>
          </a:r>
          <a:endParaRPr lang="ru-RU" sz="2500" kern="1200" dirty="0">
            <a:latin typeface="+mj-lt"/>
          </a:endParaRPr>
        </a:p>
      </dsp:txBody>
      <dsp:txXfrm rot="-5400000">
        <a:off x="2139696" y="1837662"/>
        <a:ext cx="3771885" cy="591877"/>
      </dsp:txXfrm>
    </dsp:sp>
    <dsp:sp modelId="{51847F61-8116-4B1A-B64B-4C84AA1A7502}">
      <dsp:nvSpPr>
        <dsp:cNvPr id="0" name=""/>
        <dsp:cNvSpPr/>
      </dsp:nvSpPr>
      <dsp:spPr>
        <a:xfrm>
          <a:off x="0" y="1723652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5-7 классы</a:t>
          </a:r>
          <a:endParaRPr lang="ru-RU" sz="2600" kern="1200" dirty="0"/>
        </a:p>
      </dsp:txBody>
      <dsp:txXfrm>
        <a:off x="40024" y="1763676"/>
        <a:ext cx="2059648" cy="739846"/>
      </dsp:txXfrm>
    </dsp:sp>
    <dsp:sp modelId="{6E29934D-946E-41CE-95B0-667ACB248371}">
      <dsp:nvSpPr>
        <dsp:cNvPr id="0" name=""/>
        <dsp:cNvSpPr/>
      </dsp:nvSpPr>
      <dsp:spPr>
        <a:xfrm rot="5400000">
          <a:off x="3713690" y="1092536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>
              <a:latin typeface="+mj-lt"/>
            </a:rPr>
            <a:t>основной</a:t>
          </a:r>
          <a:endParaRPr lang="ru-RU" sz="2500" kern="1200" dirty="0">
            <a:latin typeface="+mj-lt"/>
          </a:endParaRPr>
        </a:p>
      </dsp:txBody>
      <dsp:txXfrm rot="-5400000">
        <a:off x="2139696" y="2698550"/>
        <a:ext cx="3771885" cy="591877"/>
      </dsp:txXfrm>
    </dsp:sp>
    <dsp:sp modelId="{3CCF4137-E807-4AB4-8ADB-B456105E8F2F}">
      <dsp:nvSpPr>
        <dsp:cNvPr id="0" name=""/>
        <dsp:cNvSpPr/>
      </dsp:nvSpPr>
      <dsp:spPr>
        <a:xfrm>
          <a:off x="0" y="2584541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8-9 классы</a:t>
          </a:r>
          <a:endParaRPr lang="ru-RU" sz="2600" kern="1200" dirty="0"/>
        </a:p>
      </dsp:txBody>
      <dsp:txXfrm>
        <a:off x="40024" y="2624565"/>
        <a:ext cx="2059648" cy="739846"/>
      </dsp:txXfrm>
    </dsp:sp>
    <dsp:sp modelId="{E05CC272-B372-4830-A460-DDA2A8FC2F10}">
      <dsp:nvSpPr>
        <dsp:cNvPr id="0" name=""/>
        <dsp:cNvSpPr/>
      </dsp:nvSpPr>
      <dsp:spPr>
        <a:xfrm rot="5400000">
          <a:off x="3713690" y="1953425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b="1" i="1" kern="1200" dirty="0" smtClean="0"/>
            <a:t>общеобразовательный</a:t>
          </a:r>
          <a:endParaRPr lang="ru-RU" sz="2500" b="1" kern="1200" dirty="0"/>
        </a:p>
      </dsp:txBody>
      <dsp:txXfrm rot="-5400000">
        <a:off x="2139696" y="3559439"/>
        <a:ext cx="3771885" cy="591877"/>
      </dsp:txXfrm>
    </dsp:sp>
    <dsp:sp modelId="{257D1298-6B34-453F-A8EA-5D2A0262039F}">
      <dsp:nvSpPr>
        <dsp:cNvPr id="0" name=""/>
        <dsp:cNvSpPr/>
      </dsp:nvSpPr>
      <dsp:spPr>
        <a:xfrm>
          <a:off x="0" y="3445430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10-11 классы</a:t>
          </a:r>
          <a:endParaRPr lang="ru-RU" sz="2600" kern="1200" dirty="0"/>
        </a:p>
      </dsp:txBody>
      <dsp:txXfrm>
        <a:off x="40024" y="3485454"/>
        <a:ext cx="2059648" cy="739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7583F-6A4C-45E1-BC11-0813E758C316}">
      <dsp:nvSpPr>
        <dsp:cNvPr id="0" name=""/>
        <dsp:cNvSpPr/>
      </dsp:nvSpPr>
      <dsp:spPr>
        <a:xfrm>
          <a:off x="0" y="35436"/>
          <a:ext cx="6389712" cy="1486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 сайте выложены в </a:t>
          </a:r>
          <a:r>
            <a:rPr lang="en-US" sz="2800" kern="1200" dirty="0" smtClean="0"/>
            <a:t>PDF </a:t>
          </a:r>
          <a:r>
            <a:rPr lang="ru-RU" sz="2800" kern="1200" dirty="0" smtClean="0"/>
            <a:t>формате задания прошлых лет</a:t>
          </a:r>
          <a:endParaRPr lang="ru-RU" sz="2800" kern="1200" dirty="0"/>
        </a:p>
      </dsp:txBody>
      <dsp:txXfrm>
        <a:off x="72564" y="108000"/>
        <a:ext cx="6244584" cy="1341356"/>
      </dsp:txXfrm>
    </dsp:sp>
    <dsp:sp modelId="{44D309F7-F578-4719-B992-6C3688B7F2CD}">
      <dsp:nvSpPr>
        <dsp:cNvPr id="0" name=""/>
        <dsp:cNvSpPr/>
      </dsp:nvSpPr>
      <dsp:spPr>
        <a:xfrm>
          <a:off x="0" y="1602561"/>
          <a:ext cx="6389712" cy="1486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можно ответить на задания прошлых лет </a:t>
          </a:r>
          <a:r>
            <a:rPr lang="en-US" sz="2800" kern="1200" dirty="0" smtClean="0"/>
            <a:t>On-Line</a:t>
          </a:r>
          <a:r>
            <a:rPr lang="ru-RU" sz="2800" kern="1200" dirty="0" smtClean="0"/>
            <a:t>, выбрав соответствующий год и уровень</a:t>
          </a:r>
          <a:endParaRPr lang="ru-RU" sz="2800" kern="1200" dirty="0"/>
        </a:p>
      </dsp:txBody>
      <dsp:txXfrm>
        <a:off x="72564" y="1675125"/>
        <a:ext cx="6244584" cy="1341356"/>
      </dsp:txXfrm>
    </dsp:sp>
    <dsp:sp modelId="{F88C73D0-8B25-4BE1-BC31-8B35546E6966}">
      <dsp:nvSpPr>
        <dsp:cNvPr id="0" name=""/>
        <dsp:cNvSpPr/>
      </dsp:nvSpPr>
      <dsp:spPr>
        <a:xfrm>
          <a:off x="0" y="3169686"/>
          <a:ext cx="6389712" cy="14864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можно скачать задания прошлых лет в формате тестового комплекса УТК</a:t>
          </a:r>
          <a:endParaRPr lang="ru-RU" sz="2800" kern="1200"/>
        </a:p>
      </dsp:txBody>
      <dsp:txXfrm>
        <a:off x="72564" y="3242250"/>
        <a:ext cx="6244584" cy="1341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2A5BF-C1E4-4393-81D9-4FF5A93A1DF0}">
      <dsp:nvSpPr>
        <dsp:cNvPr id="0" name=""/>
        <dsp:cNvSpPr/>
      </dsp:nvSpPr>
      <dsp:spPr>
        <a:xfrm rot="5400000">
          <a:off x="3713690" y="-1490129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1 участник</a:t>
          </a:r>
          <a:endParaRPr lang="ru-RU" sz="1900" kern="1200" dirty="0"/>
        </a:p>
      </dsp:txBody>
      <dsp:txXfrm rot="-5400000">
        <a:off x="2139696" y="115884"/>
        <a:ext cx="3771885" cy="591877"/>
      </dsp:txXfrm>
    </dsp:sp>
    <dsp:sp modelId="{594738C4-A35D-4199-915D-EEC558458A45}">
      <dsp:nvSpPr>
        <dsp:cNvPr id="0" name=""/>
        <dsp:cNvSpPr/>
      </dsp:nvSpPr>
      <dsp:spPr>
        <a:xfrm>
          <a:off x="0" y="1875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100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endParaRPr lang="ru-RU" sz="4300" kern="1200" dirty="0"/>
        </a:p>
      </dsp:txBody>
      <dsp:txXfrm>
        <a:off x="40024" y="41899"/>
        <a:ext cx="2059648" cy="739846"/>
      </dsp:txXfrm>
    </dsp:sp>
    <dsp:sp modelId="{140256AA-45F9-47E6-9FB9-78FE79B44B17}">
      <dsp:nvSpPr>
        <dsp:cNvPr id="0" name=""/>
        <dsp:cNvSpPr/>
      </dsp:nvSpPr>
      <dsp:spPr>
        <a:xfrm rot="5400000">
          <a:off x="3713690" y="-629240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</a:t>
          </a:r>
          <a:r>
            <a:rPr lang="ru-RU" sz="1900" kern="1200" smtClean="0"/>
            <a:t>2 участника</a:t>
          </a:r>
          <a:endParaRPr lang="ru-RU" sz="1900" kern="1200" dirty="0"/>
        </a:p>
      </dsp:txBody>
      <dsp:txXfrm rot="-5400000">
        <a:off x="2139696" y="976773"/>
        <a:ext cx="3771885" cy="591877"/>
      </dsp:txXfrm>
    </dsp:sp>
    <dsp:sp modelId="{593E3918-2128-433D-AC07-E5135BF6BE24}">
      <dsp:nvSpPr>
        <dsp:cNvPr id="0" name=""/>
        <dsp:cNvSpPr/>
      </dsp:nvSpPr>
      <dsp:spPr>
        <a:xfrm>
          <a:off x="0" y="862764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 90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r>
            <a:rPr lang="ru-RU" sz="4300" b="1" kern="1200" dirty="0" smtClean="0"/>
            <a:t> </a:t>
          </a:r>
          <a:endParaRPr lang="ru-RU" sz="4300" kern="1200" dirty="0"/>
        </a:p>
      </dsp:txBody>
      <dsp:txXfrm>
        <a:off x="40024" y="902788"/>
        <a:ext cx="2059648" cy="739846"/>
      </dsp:txXfrm>
    </dsp:sp>
    <dsp:sp modelId="{3B62C80F-C8BE-42A5-A985-DB01598A4A00}">
      <dsp:nvSpPr>
        <dsp:cNvPr id="0" name=""/>
        <dsp:cNvSpPr/>
      </dsp:nvSpPr>
      <dsp:spPr>
        <a:xfrm rot="5400000">
          <a:off x="3713690" y="231648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3 участника</a:t>
          </a:r>
          <a:endParaRPr lang="ru-RU" sz="1900" kern="1200" dirty="0"/>
        </a:p>
      </dsp:txBody>
      <dsp:txXfrm rot="-5400000">
        <a:off x="2139696" y="1837662"/>
        <a:ext cx="3771885" cy="591877"/>
      </dsp:txXfrm>
    </dsp:sp>
    <dsp:sp modelId="{0ECE8836-320E-4446-97D4-734B421E1773}">
      <dsp:nvSpPr>
        <dsp:cNvPr id="0" name=""/>
        <dsp:cNvSpPr/>
      </dsp:nvSpPr>
      <dsp:spPr>
        <a:xfrm>
          <a:off x="0" y="1723652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80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endParaRPr lang="ru-RU" sz="4300" kern="1200" dirty="0"/>
        </a:p>
      </dsp:txBody>
      <dsp:txXfrm>
        <a:off x="40024" y="1763676"/>
        <a:ext cx="2059648" cy="739846"/>
      </dsp:txXfrm>
    </dsp:sp>
    <dsp:sp modelId="{76351BD4-1062-4608-A610-A08AE14E7980}">
      <dsp:nvSpPr>
        <dsp:cNvPr id="0" name=""/>
        <dsp:cNvSpPr/>
      </dsp:nvSpPr>
      <dsp:spPr>
        <a:xfrm rot="5400000">
          <a:off x="3713690" y="1092536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4 участника</a:t>
          </a:r>
          <a:endParaRPr lang="ru-RU" sz="1900" kern="1200" dirty="0"/>
        </a:p>
      </dsp:txBody>
      <dsp:txXfrm rot="-5400000">
        <a:off x="2139696" y="2698550"/>
        <a:ext cx="3771885" cy="591877"/>
      </dsp:txXfrm>
    </dsp:sp>
    <dsp:sp modelId="{D80F8148-6710-4059-A4FA-198BC2A80403}">
      <dsp:nvSpPr>
        <dsp:cNvPr id="0" name=""/>
        <dsp:cNvSpPr/>
      </dsp:nvSpPr>
      <dsp:spPr>
        <a:xfrm>
          <a:off x="0" y="2584541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70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r>
            <a:rPr lang="ru-RU" sz="4300" b="1" kern="1200" dirty="0" smtClean="0"/>
            <a:t> </a:t>
          </a:r>
          <a:endParaRPr lang="ru-RU" sz="4300" kern="1200" dirty="0"/>
        </a:p>
      </dsp:txBody>
      <dsp:txXfrm>
        <a:off x="40024" y="2624565"/>
        <a:ext cx="2059648" cy="739846"/>
      </dsp:txXfrm>
    </dsp:sp>
    <dsp:sp modelId="{D98F8D97-C1C9-4EFC-B7DA-75AD04B2CEC7}">
      <dsp:nvSpPr>
        <dsp:cNvPr id="0" name=""/>
        <dsp:cNvSpPr/>
      </dsp:nvSpPr>
      <dsp:spPr>
        <a:xfrm rot="5400000">
          <a:off x="3713690" y="1953425"/>
          <a:ext cx="655915" cy="38039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если в заявке 5 и более участников</a:t>
          </a:r>
          <a:endParaRPr lang="ru-RU" sz="1900" kern="1200" dirty="0"/>
        </a:p>
      </dsp:txBody>
      <dsp:txXfrm rot="-5400000">
        <a:off x="2139696" y="3559439"/>
        <a:ext cx="3771885" cy="591877"/>
      </dsp:txXfrm>
    </dsp:sp>
    <dsp:sp modelId="{F588A687-84F5-44F8-8936-CC7D145EFFA2}">
      <dsp:nvSpPr>
        <dsp:cNvPr id="0" name=""/>
        <dsp:cNvSpPr/>
      </dsp:nvSpPr>
      <dsp:spPr>
        <a:xfrm>
          <a:off x="0" y="3445430"/>
          <a:ext cx="2139696" cy="8198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60 </a:t>
          </a:r>
          <a:r>
            <a:rPr lang="ru-RU" sz="4300" b="1" kern="1200" dirty="0" smtClean="0">
              <a:latin typeface="Times New Roman"/>
              <a:cs typeface="Times New Roman"/>
            </a:rPr>
            <a:t>₽</a:t>
          </a:r>
          <a:r>
            <a:rPr lang="ru-RU" sz="4300" b="1" kern="1200" dirty="0" smtClean="0"/>
            <a:t> </a:t>
          </a:r>
          <a:endParaRPr lang="ru-RU" sz="4300" kern="1200" dirty="0"/>
        </a:p>
      </dsp:txBody>
      <dsp:txXfrm>
        <a:off x="40024" y="3485454"/>
        <a:ext cx="2059648" cy="7398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2A5BF-C1E4-4393-81D9-4FF5A93A1DF0}">
      <dsp:nvSpPr>
        <dsp:cNvPr id="0" name=""/>
        <dsp:cNvSpPr/>
      </dsp:nvSpPr>
      <dsp:spPr>
        <a:xfrm rot="5400000">
          <a:off x="3754514" y="-1611055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менее 200 человек)</a:t>
          </a:r>
          <a:endParaRPr lang="ru-RU" sz="1100" kern="1200" dirty="0"/>
        </a:p>
      </dsp:txBody>
      <dsp:txXfrm rot="-5400000">
        <a:off x="2092913" y="69952"/>
        <a:ext cx="3701328" cy="358720"/>
      </dsp:txXfrm>
    </dsp:sp>
    <dsp:sp modelId="{594738C4-A35D-4199-915D-EEC558458A45}">
      <dsp:nvSpPr>
        <dsp:cNvPr id="0" name=""/>
        <dsp:cNvSpPr/>
      </dsp:nvSpPr>
      <dsp:spPr>
        <a:xfrm>
          <a:off x="0" y="853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5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endParaRPr lang="ru-RU" sz="2600" kern="1200" dirty="0"/>
        </a:p>
      </dsp:txBody>
      <dsp:txXfrm>
        <a:off x="24257" y="25110"/>
        <a:ext cx="2044399" cy="448402"/>
      </dsp:txXfrm>
    </dsp:sp>
    <dsp:sp modelId="{140256AA-45F9-47E6-9FB9-78FE79B44B17}">
      <dsp:nvSpPr>
        <dsp:cNvPr id="0" name=""/>
        <dsp:cNvSpPr/>
      </dsp:nvSpPr>
      <dsp:spPr>
        <a:xfrm rot="5400000">
          <a:off x="3754514" y="-1089294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201 до 400 человек)</a:t>
          </a:r>
          <a:endParaRPr lang="ru-RU" sz="1100" kern="1200" dirty="0"/>
        </a:p>
      </dsp:txBody>
      <dsp:txXfrm rot="-5400000">
        <a:off x="2092913" y="591713"/>
        <a:ext cx="3701328" cy="358720"/>
      </dsp:txXfrm>
    </dsp:sp>
    <dsp:sp modelId="{593E3918-2128-433D-AC07-E5135BF6BE24}">
      <dsp:nvSpPr>
        <dsp:cNvPr id="0" name=""/>
        <dsp:cNvSpPr/>
      </dsp:nvSpPr>
      <dsp:spPr>
        <a:xfrm>
          <a:off x="0" y="522615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 6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546872"/>
        <a:ext cx="2044399" cy="448402"/>
      </dsp:txXfrm>
    </dsp:sp>
    <dsp:sp modelId="{3B62C80F-C8BE-42A5-A985-DB01598A4A00}">
      <dsp:nvSpPr>
        <dsp:cNvPr id="0" name=""/>
        <dsp:cNvSpPr/>
      </dsp:nvSpPr>
      <dsp:spPr>
        <a:xfrm rot="5400000">
          <a:off x="3754514" y="-567532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401 до 600 человек)</a:t>
          </a:r>
          <a:endParaRPr lang="ru-RU" sz="1100" kern="1200" dirty="0"/>
        </a:p>
      </dsp:txBody>
      <dsp:txXfrm rot="-5400000">
        <a:off x="2092913" y="1113475"/>
        <a:ext cx="3701328" cy="358720"/>
      </dsp:txXfrm>
    </dsp:sp>
    <dsp:sp modelId="{0ECE8836-320E-4446-97D4-734B421E1773}">
      <dsp:nvSpPr>
        <dsp:cNvPr id="0" name=""/>
        <dsp:cNvSpPr/>
      </dsp:nvSpPr>
      <dsp:spPr>
        <a:xfrm>
          <a:off x="0" y="1044377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7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endParaRPr lang="ru-RU" sz="2600" kern="1200" dirty="0"/>
        </a:p>
      </dsp:txBody>
      <dsp:txXfrm>
        <a:off x="24257" y="1068634"/>
        <a:ext cx="2044399" cy="448402"/>
      </dsp:txXfrm>
    </dsp:sp>
    <dsp:sp modelId="{76351BD4-1062-4608-A610-A08AE14E7980}">
      <dsp:nvSpPr>
        <dsp:cNvPr id="0" name=""/>
        <dsp:cNvSpPr/>
      </dsp:nvSpPr>
      <dsp:spPr>
        <a:xfrm rot="5400000">
          <a:off x="3754514" y="-45770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601 до 800 человек)</a:t>
          </a:r>
          <a:endParaRPr lang="ru-RU" sz="1100" kern="1200" dirty="0"/>
        </a:p>
      </dsp:txBody>
      <dsp:txXfrm rot="-5400000">
        <a:off x="2092913" y="1635237"/>
        <a:ext cx="3701328" cy="358720"/>
      </dsp:txXfrm>
    </dsp:sp>
    <dsp:sp modelId="{D80F8148-6710-4059-A4FA-198BC2A80403}">
      <dsp:nvSpPr>
        <dsp:cNvPr id="0" name=""/>
        <dsp:cNvSpPr/>
      </dsp:nvSpPr>
      <dsp:spPr>
        <a:xfrm>
          <a:off x="0" y="1566138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8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1590395"/>
        <a:ext cx="2044399" cy="448402"/>
      </dsp:txXfrm>
    </dsp:sp>
    <dsp:sp modelId="{D98F8D97-C1C9-4EFC-B7DA-75AD04B2CEC7}">
      <dsp:nvSpPr>
        <dsp:cNvPr id="0" name=""/>
        <dsp:cNvSpPr/>
      </dsp:nvSpPr>
      <dsp:spPr>
        <a:xfrm rot="5400000">
          <a:off x="3754514" y="475991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школе (число участников от 801 до 1000 человек)</a:t>
          </a:r>
          <a:endParaRPr lang="ru-RU" sz="1100" kern="1200" dirty="0"/>
        </a:p>
      </dsp:txBody>
      <dsp:txXfrm rot="-5400000">
        <a:off x="2092913" y="2156998"/>
        <a:ext cx="3701328" cy="358720"/>
      </dsp:txXfrm>
    </dsp:sp>
    <dsp:sp modelId="{F588A687-84F5-44F8-8936-CC7D145EFFA2}">
      <dsp:nvSpPr>
        <dsp:cNvPr id="0" name=""/>
        <dsp:cNvSpPr/>
      </dsp:nvSpPr>
      <dsp:spPr>
        <a:xfrm>
          <a:off x="0" y="2087900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9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2112157"/>
        <a:ext cx="2044399" cy="448402"/>
      </dsp:txXfrm>
    </dsp:sp>
    <dsp:sp modelId="{25EBBC47-A422-4AAA-AC36-34CC32180653}">
      <dsp:nvSpPr>
        <dsp:cNvPr id="0" name=""/>
        <dsp:cNvSpPr/>
      </dsp:nvSpPr>
      <dsp:spPr>
        <a:xfrm rot="5400000">
          <a:off x="3754514" y="997753"/>
          <a:ext cx="397532" cy="3720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за организацию и проведение конкурса в регионе (число участников более 1000 человек)</a:t>
          </a:r>
          <a:endParaRPr lang="ru-RU" sz="1100" kern="1200" dirty="0"/>
        </a:p>
      </dsp:txBody>
      <dsp:txXfrm rot="-5400000">
        <a:off x="2092913" y="2678760"/>
        <a:ext cx="3701328" cy="358720"/>
      </dsp:txXfrm>
    </dsp:sp>
    <dsp:sp modelId="{FE6CD9F3-1A4F-4A19-9B21-988D809FC8AA}">
      <dsp:nvSpPr>
        <dsp:cNvPr id="0" name=""/>
        <dsp:cNvSpPr/>
      </dsp:nvSpPr>
      <dsp:spPr>
        <a:xfrm>
          <a:off x="0" y="2609662"/>
          <a:ext cx="2092913" cy="4969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10 </a:t>
          </a:r>
          <a:r>
            <a:rPr lang="ru-RU" sz="2600" b="1" kern="1200" dirty="0" smtClean="0">
              <a:latin typeface="Times New Roman"/>
              <a:cs typeface="Times New Roman"/>
            </a:rPr>
            <a:t>₽</a:t>
          </a:r>
          <a:r>
            <a:rPr lang="ru-RU" sz="2600" b="1" kern="1200" dirty="0" smtClean="0"/>
            <a:t> </a:t>
          </a:r>
          <a:endParaRPr lang="ru-RU" sz="2600" kern="1200" dirty="0"/>
        </a:p>
      </dsp:txBody>
      <dsp:txXfrm>
        <a:off x="24257" y="2633919"/>
        <a:ext cx="2044399" cy="4484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256AA-45F9-47E6-9FB9-78FE79B44B17}">
      <dsp:nvSpPr>
        <dsp:cNvPr id="0" name=""/>
        <dsp:cNvSpPr/>
      </dsp:nvSpPr>
      <dsp:spPr>
        <a:xfrm rot="5400000">
          <a:off x="3542537" y="-1336841"/>
          <a:ext cx="847326" cy="3732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/>
            <a:t> </a:t>
          </a:r>
          <a:r>
            <a:rPr lang="ru-RU" sz="1100" kern="1200" dirty="0" smtClean="0"/>
            <a:t>если  бланки ответов и тексты задач Исполнитель получает от Организатора в электронной форме (форматы .</a:t>
          </a:r>
          <a:r>
            <a:rPr lang="en-US" sz="1100" kern="1200" dirty="0" err="1" smtClean="0"/>
            <a:t>pdf</a:t>
          </a:r>
          <a:r>
            <a:rPr lang="ru-RU" sz="1100" kern="1200" dirty="0" smtClean="0"/>
            <a:t> или .</a:t>
          </a:r>
          <a:r>
            <a:rPr lang="en-US" sz="1100" kern="1200" dirty="0" smtClean="0"/>
            <a:t>doc</a:t>
          </a:r>
          <a:r>
            <a:rPr lang="ru-RU" sz="1100" kern="1200" dirty="0" smtClean="0"/>
            <a:t>) и тиражируются Исполнителем на всех участников конкурса за свой счет; </a:t>
          </a:r>
          <a:endParaRPr lang="ru-RU" sz="1100" kern="1200" dirty="0"/>
        </a:p>
      </dsp:txBody>
      <dsp:txXfrm rot="-5400000">
        <a:off x="2099754" y="147305"/>
        <a:ext cx="3691531" cy="764600"/>
      </dsp:txXfrm>
    </dsp:sp>
    <dsp:sp modelId="{593E3918-2128-433D-AC07-E5135BF6BE24}">
      <dsp:nvSpPr>
        <dsp:cNvPr id="0" name=""/>
        <dsp:cNvSpPr/>
      </dsp:nvSpPr>
      <dsp:spPr>
        <a:xfrm>
          <a:off x="0" y="26"/>
          <a:ext cx="2099753" cy="1059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 5 </a:t>
          </a:r>
          <a:r>
            <a:rPr lang="ru-RU" sz="5600" b="1" kern="1200" dirty="0" smtClean="0">
              <a:latin typeface="Times New Roman"/>
              <a:cs typeface="Times New Roman"/>
            </a:rPr>
            <a:t>₽</a:t>
          </a:r>
          <a:endParaRPr lang="ru-RU" sz="5600" kern="1200" dirty="0"/>
        </a:p>
      </dsp:txBody>
      <dsp:txXfrm>
        <a:off x="51704" y="51730"/>
        <a:ext cx="1996345" cy="955750"/>
      </dsp:txXfrm>
    </dsp:sp>
    <dsp:sp modelId="{76351BD4-1062-4608-A610-A08AE14E7980}">
      <dsp:nvSpPr>
        <dsp:cNvPr id="0" name=""/>
        <dsp:cNvSpPr/>
      </dsp:nvSpPr>
      <dsp:spPr>
        <a:xfrm rot="5400000">
          <a:off x="3542537" y="-224725"/>
          <a:ext cx="847326" cy="3732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если бланки ответов предварительно обрабатываются Исполнителем, и передаются Организатору в электронном варианте с использованием формы, предоставляемой Организатором (формат .</a:t>
          </a:r>
          <a:r>
            <a:rPr lang="en-US" sz="1100" kern="1200" dirty="0" err="1" smtClean="0"/>
            <a:t>xls</a:t>
          </a:r>
          <a:r>
            <a:rPr lang="ru-RU" sz="1100" kern="1200" dirty="0" smtClean="0"/>
            <a:t>).</a:t>
          </a:r>
          <a:endParaRPr lang="ru-RU" sz="1100" kern="1200" dirty="0"/>
        </a:p>
      </dsp:txBody>
      <dsp:txXfrm rot="-5400000">
        <a:off x="2099754" y="1259421"/>
        <a:ext cx="3691531" cy="764600"/>
      </dsp:txXfrm>
    </dsp:sp>
    <dsp:sp modelId="{D80F8148-6710-4059-A4FA-198BC2A80403}">
      <dsp:nvSpPr>
        <dsp:cNvPr id="0" name=""/>
        <dsp:cNvSpPr/>
      </dsp:nvSpPr>
      <dsp:spPr>
        <a:xfrm>
          <a:off x="0" y="1112142"/>
          <a:ext cx="2099753" cy="10591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/>
            <a:t>5 </a:t>
          </a:r>
          <a:r>
            <a:rPr lang="ru-RU" sz="5600" b="1" kern="1200" dirty="0" smtClean="0">
              <a:latin typeface="Times New Roman"/>
              <a:cs typeface="Times New Roman"/>
            </a:rPr>
            <a:t>₽</a:t>
          </a:r>
          <a:r>
            <a:rPr lang="ru-RU" sz="5600" b="1" kern="1200" dirty="0" smtClean="0"/>
            <a:t> </a:t>
          </a:r>
          <a:endParaRPr lang="ru-RU" sz="5600" kern="1200" dirty="0"/>
        </a:p>
      </dsp:txBody>
      <dsp:txXfrm>
        <a:off x="51704" y="1163846"/>
        <a:ext cx="1996345" cy="9557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5A220-1040-468B-A0FE-F42ABF563110}">
      <dsp:nvSpPr>
        <dsp:cNvPr id="0" name=""/>
        <dsp:cNvSpPr/>
      </dsp:nvSpPr>
      <dsp:spPr>
        <a:xfrm>
          <a:off x="0" y="0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участники получает сертификаты</a:t>
          </a:r>
          <a:endParaRPr lang="ru-RU" sz="2900" kern="1200" dirty="0"/>
        </a:p>
      </dsp:txBody>
      <dsp:txXfrm>
        <a:off x="1583352" y="0"/>
        <a:ext cx="5730904" cy="1205008"/>
      </dsp:txXfrm>
    </dsp:sp>
    <dsp:sp modelId="{4823BA6D-6034-4680-9CB1-42ED447249C5}">
      <dsp:nvSpPr>
        <dsp:cNvPr id="0" name=""/>
        <dsp:cNvSpPr/>
      </dsp:nvSpPr>
      <dsp:spPr>
        <a:xfrm>
          <a:off x="210056" y="120500"/>
          <a:ext cx="715948" cy="964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D16F10-4A6D-402F-B2CC-3937D2B87EFC}">
      <dsp:nvSpPr>
        <dsp:cNvPr id="0" name=""/>
        <dsp:cNvSpPr/>
      </dsp:nvSpPr>
      <dsp:spPr>
        <a:xfrm>
          <a:off x="0" y="132550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победители по России получают дипломы федерального уровня</a:t>
          </a:r>
          <a:endParaRPr lang="ru-RU" sz="2900" kern="1200" dirty="0"/>
        </a:p>
      </dsp:txBody>
      <dsp:txXfrm>
        <a:off x="1583352" y="1325509"/>
        <a:ext cx="5730904" cy="1205008"/>
      </dsp:txXfrm>
    </dsp:sp>
    <dsp:sp modelId="{3ADA6FF0-48EA-4A43-8188-654DF6438181}">
      <dsp:nvSpPr>
        <dsp:cNvPr id="0" name=""/>
        <dsp:cNvSpPr/>
      </dsp:nvSpPr>
      <dsp:spPr>
        <a:xfrm>
          <a:off x="191705" y="1446010"/>
          <a:ext cx="744401" cy="964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6B7363-AAC4-4AA7-8217-4E428DDDB491}">
      <dsp:nvSpPr>
        <dsp:cNvPr id="0" name=""/>
        <dsp:cNvSpPr/>
      </dsp:nvSpPr>
      <dsp:spPr>
        <a:xfrm>
          <a:off x="0" y="265101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победители по школе получают дипломы муниципального уровня</a:t>
          </a:r>
          <a:endParaRPr lang="ru-RU" sz="2900" kern="1200" dirty="0"/>
        </a:p>
      </dsp:txBody>
      <dsp:txXfrm>
        <a:off x="1583352" y="2651019"/>
        <a:ext cx="5730904" cy="1205008"/>
      </dsp:txXfrm>
    </dsp:sp>
    <dsp:sp modelId="{6DD94FAE-41C2-4226-9A78-90CA82DA2A5F}">
      <dsp:nvSpPr>
        <dsp:cNvPr id="0" name=""/>
        <dsp:cNvSpPr/>
      </dsp:nvSpPr>
      <dsp:spPr>
        <a:xfrm>
          <a:off x="216515" y="2771520"/>
          <a:ext cx="745395" cy="964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945498-BC6E-41F7-B563-0FCFD0AB30A8}">
      <dsp:nvSpPr>
        <dsp:cNvPr id="0" name=""/>
        <dsp:cNvSpPr/>
      </dsp:nvSpPr>
      <dsp:spPr>
        <a:xfrm>
          <a:off x="0" y="3976529"/>
          <a:ext cx="7314257" cy="120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победители по России получают памятные призы</a:t>
          </a:r>
          <a:endParaRPr lang="ru-RU" sz="2900" kern="1200" dirty="0"/>
        </a:p>
      </dsp:txBody>
      <dsp:txXfrm>
        <a:off x="1583352" y="3976529"/>
        <a:ext cx="5730904" cy="1205008"/>
      </dsp:txXfrm>
    </dsp:sp>
    <dsp:sp modelId="{E92B4069-E1D3-4A08-A532-46BD072F0CA1}">
      <dsp:nvSpPr>
        <dsp:cNvPr id="0" name=""/>
        <dsp:cNvSpPr/>
      </dsp:nvSpPr>
      <dsp:spPr>
        <a:xfrm>
          <a:off x="216515" y="4097030"/>
          <a:ext cx="745395" cy="964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B7363-AAC4-4AA7-8217-4E428DDDB491}">
      <dsp:nvSpPr>
        <dsp:cNvPr id="0" name=""/>
        <dsp:cNvSpPr/>
      </dsp:nvSpPr>
      <dsp:spPr>
        <a:xfrm>
          <a:off x="0" y="0"/>
          <a:ext cx="7314257" cy="162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ГРАМОТУ ПОЛУЧАЮТ УЧИТЕЛЯ-КООРДИНАТОРЫ ИГРЫ ПРИНЯВШИЕ УЧАСТИЕ В КОНКУРСЕ ИНФОЗНАЙКА БОЛЕЕ 5 ЛЕТ ПОДРЯД</a:t>
          </a:r>
          <a:endParaRPr lang="ru-RU" sz="1800" kern="1200" dirty="0"/>
        </a:p>
      </dsp:txBody>
      <dsp:txXfrm>
        <a:off x="1624869" y="0"/>
        <a:ext cx="5689387" cy="1620179"/>
      </dsp:txXfrm>
    </dsp:sp>
    <dsp:sp modelId="{6DD94FAE-41C2-4226-9A78-90CA82DA2A5F}">
      <dsp:nvSpPr>
        <dsp:cNvPr id="0" name=""/>
        <dsp:cNvSpPr/>
      </dsp:nvSpPr>
      <dsp:spPr>
        <a:xfrm>
          <a:off x="306752" y="162018"/>
          <a:ext cx="1079993" cy="12961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8945498-BC6E-41F7-B563-0FCFD0AB30A8}">
      <dsp:nvSpPr>
        <dsp:cNvPr id="0" name=""/>
        <dsp:cNvSpPr/>
      </dsp:nvSpPr>
      <dsp:spPr>
        <a:xfrm>
          <a:off x="0" y="1782198"/>
          <a:ext cx="7314257" cy="162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ГРАМОТУ ВРУЧАЮТ УЧИТЕЛЯМ, ПРИВЛЕКШИМ К УЧАСТИЮ В КОНКУРСЕ «ИНФОЗНАЙКА» БОЛЕЕ 200 УЧАСТНИКОВ 1 СТЕПЕНЬ, ОТ 100 ДО 200 ВТОРАЯ СТЕПЕНЬ, ОТ 50 ДО 100 ТРЕТЬЯ СТЕПЕНЬ, МЕНЬШЕ 50 – БЛАГОДАРНОСТЬ КАК И РАНЬШЕ</a:t>
          </a:r>
          <a:endParaRPr lang="ru-RU" sz="1800" kern="1200" dirty="0"/>
        </a:p>
      </dsp:txBody>
      <dsp:txXfrm>
        <a:off x="1624869" y="1782198"/>
        <a:ext cx="5689387" cy="1620179"/>
      </dsp:txXfrm>
    </dsp:sp>
    <dsp:sp modelId="{E92B4069-E1D3-4A08-A532-46BD072F0CA1}">
      <dsp:nvSpPr>
        <dsp:cNvPr id="0" name=""/>
        <dsp:cNvSpPr/>
      </dsp:nvSpPr>
      <dsp:spPr>
        <a:xfrm>
          <a:off x="306752" y="1944215"/>
          <a:ext cx="1079993" cy="12961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63C1B9-F71E-43BB-B142-0356D0170ED5}">
      <dsp:nvSpPr>
        <dsp:cNvPr id="0" name=""/>
        <dsp:cNvSpPr/>
      </dsp:nvSpPr>
      <dsp:spPr>
        <a:xfrm>
          <a:off x="0" y="3564396"/>
          <a:ext cx="7314257" cy="1620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БЛАГОДАРНОСТЬ ПОЛУЧАЮТ УЧИТЕЛЯ-КООРДИНАТОРЫ ИГРЫ</a:t>
          </a:r>
          <a:endParaRPr lang="ru-RU" sz="1800" kern="1200" dirty="0"/>
        </a:p>
      </dsp:txBody>
      <dsp:txXfrm>
        <a:off x="1624869" y="3564396"/>
        <a:ext cx="5689387" cy="1620179"/>
      </dsp:txXfrm>
    </dsp:sp>
    <dsp:sp modelId="{F535255F-1C56-450D-A3BB-D97D76B93C03}">
      <dsp:nvSpPr>
        <dsp:cNvPr id="0" name=""/>
        <dsp:cNvSpPr/>
      </dsp:nvSpPr>
      <dsp:spPr>
        <a:xfrm>
          <a:off x="313488" y="3700406"/>
          <a:ext cx="1080008" cy="14041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7A8DC6-702D-4FE0-8EF8-07C5C73F1D50}" type="datetimeFigureOut">
              <a:rPr lang="ru-RU"/>
              <a:pPr>
                <a:defRPr/>
              </a:pPr>
              <a:t>04.09.2019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B2AE44-E5CB-40D4-A641-DDF73B070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45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D332E7-673E-4681-8D24-B170747BE88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A7594B-768C-4BAE-8CFD-2BD0A57E0910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A7594B-768C-4BAE-8CFD-2BD0A57E0910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701F99-0223-40C8-A6EB-0228FBAA306F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390EAF-3C6D-4442-9F66-9CAD143D1912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0D4C2D-9F7C-4520-8091-EE31FFB2F98C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0D4C2D-9F7C-4520-8091-EE31FFB2F98C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CC0C69-59F6-44F0-9F04-A0E7057466A6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664A74-0BC5-4A36-B146-212C2A1464DC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9384E4-3152-4C84-B97B-D8831F90032A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9384E4-3152-4C84-B97B-D8831F90032A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D8457E-9B8D-45AD-900B-55934304178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2A233A-11D2-45EA-900E-1FF5F276E244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7620000" cy="2057400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8006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5949-4E9B-4FC8-A078-7CB913315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E1E3-F14B-496E-B822-E82078027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14859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609600"/>
            <a:ext cx="43053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A81C0-1A7B-4E07-99C2-E26081EB1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5704-5719-4C46-B6C1-41B9C95FB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5E71A-EFF7-4BEC-8110-37543C7F6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BF940-1D69-450D-BC52-9B884D5AD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81200"/>
            <a:ext cx="2895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2895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09102-BBC7-44C5-8815-38309C69C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386ED-24E8-43D6-B3A2-678711D17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0D493-17B9-4868-A734-797EAA3AD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D60E-5040-4AA2-91D8-436994C5A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CAA7-1744-4332-B473-46B7BFD69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FFF8-B608-4D81-8C9F-D09029E25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60960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81200"/>
            <a:ext cx="594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735992-6F60-4056-83A4-6E8859B1C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infoznaika.ru/" TargetMode="Externa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.mail.ru/program_page.php?grp=77753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 bwMode="auto">
          <a:xfrm>
            <a:off x="2209800" y="260350"/>
            <a:ext cx="6826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 kern="0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САЙТ КОНКУРСА</a:t>
            </a:r>
            <a:endParaRPr lang="ru-RU" sz="3600" b="1" kern="0" dirty="0">
              <a:solidFill>
                <a:schemeClr val="accent3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573511"/>
            <a:ext cx="7317934" cy="459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трелка углом 25"/>
          <p:cNvSpPr/>
          <p:nvPr/>
        </p:nvSpPr>
        <p:spPr>
          <a:xfrm rot="16200000" flipH="1">
            <a:off x="2519363" y="1881188"/>
            <a:ext cx="576262" cy="1223962"/>
          </a:xfrm>
          <a:prstGeom prst="bent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5400000">
            <a:off x="7775576" y="1881187"/>
            <a:ext cx="576262" cy="1223963"/>
          </a:xfrm>
          <a:prstGeom prst="bent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4" y="323850"/>
            <a:ext cx="7019925" cy="576263"/>
          </a:xfrm>
        </p:spPr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25000"/>
                  </a:schemeClr>
                </a:solidFill>
              </a:rPr>
              <a:t>Проводим игру и отправляем ответы</a:t>
            </a:r>
            <a:endParaRPr lang="ru-RU" sz="2800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402013" y="1006475"/>
            <a:ext cx="4051300" cy="8064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Раздаем каждому участнику задания и бланк ответов. Отводим на решение задач 45 минут. Следим, чтобы писали черной гелиевой ручкой. Пресекаем попытки списывания.</a:t>
            </a:r>
            <a:endParaRPr lang="ru-RU"/>
          </a:p>
        </p:txBody>
      </p:sp>
      <p:sp>
        <p:nvSpPr>
          <p:cNvPr id="12300" name="AutoShape 6" descr="Безымянный"/>
          <p:cNvSpPr>
            <a:spLocks noChangeArrowheads="1"/>
          </p:cNvSpPr>
          <p:nvPr/>
        </p:nvSpPr>
        <p:spPr bwMode="auto">
          <a:xfrm>
            <a:off x="6269038" y="1108075"/>
            <a:ext cx="950912" cy="62706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402013" y="187325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Собираем бланки ответов и в соответствии с договором и указанной на сайте </a:t>
            </a:r>
            <a:r>
              <a:rPr lang="en-US" sz="1100">
                <a:latin typeface="Calibri" pitchFamily="34" charset="0"/>
                <a:hlinkClick r:id="rId4"/>
              </a:rPr>
              <a:t>www</a:t>
            </a:r>
            <a:r>
              <a:rPr lang="ru-RU" sz="1100">
                <a:hlinkClick r:id="rId4"/>
              </a:rPr>
              <a:t>.</a:t>
            </a:r>
            <a:r>
              <a:rPr lang="en-US" sz="1100">
                <a:latin typeface="Calibri" pitchFamily="34" charset="0"/>
                <a:hlinkClick r:id="rId4"/>
              </a:rPr>
              <a:t>infoznaika</a:t>
            </a:r>
            <a:r>
              <a:rPr lang="ru-RU" sz="1100">
                <a:hlinkClick r:id="rId4"/>
              </a:rPr>
              <a:t>.</a:t>
            </a:r>
            <a:r>
              <a:rPr lang="en-US" sz="1100">
                <a:latin typeface="Calibri" pitchFamily="34" charset="0"/>
                <a:hlinkClick r:id="rId4"/>
              </a:rPr>
              <a:t>ru</a:t>
            </a:r>
            <a:r>
              <a:rPr lang="ru-RU" sz="1100">
                <a:latin typeface="Calibri" pitchFamily="34" charset="0"/>
              </a:rPr>
              <a:t> формой отправки решений готовим их для отправки в оргкомитет</a:t>
            </a:r>
            <a:endParaRPr lang="ru-RU"/>
          </a:p>
        </p:txBody>
      </p:sp>
      <p:sp>
        <p:nvSpPr>
          <p:cNvPr id="12304" name="AutoShape 8" descr="Безымянный"/>
          <p:cNvSpPr>
            <a:spLocks noChangeArrowheads="1"/>
          </p:cNvSpPr>
          <p:nvPr/>
        </p:nvSpPr>
        <p:spPr bwMode="auto">
          <a:xfrm>
            <a:off x="6418263" y="1970088"/>
            <a:ext cx="908050" cy="655637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547813" y="2781300"/>
            <a:ext cx="4191000" cy="9302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954000" anchor="ctr"/>
          <a:lstStyle/>
          <a:p>
            <a:pPr>
              <a:defRPr/>
            </a:pPr>
            <a:r>
              <a:rPr lang="ru-RU" sz="1100" dirty="0">
                <a:latin typeface="Calibri" pitchFamily="34" charset="0"/>
              </a:rPr>
              <a:t>Забиваем ответы в файл</a:t>
            </a:r>
          </a:p>
          <a:p>
            <a:pPr>
              <a:defRPr/>
            </a:pPr>
            <a:r>
              <a:rPr lang="ru-RU" sz="1100" dirty="0">
                <a:latin typeface="Calibri" pitchFamily="34" charset="0"/>
              </a:rPr>
              <a:t>БЛАНК СБОРА ОТВЕТОВ (</a:t>
            </a:r>
            <a:r>
              <a:rPr lang="en-US" sz="1100" dirty="0" err="1">
                <a:latin typeface="Calibri" pitchFamily="34" charset="0"/>
              </a:rPr>
              <a:t>blank_sbora_otvetov</a:t>
            </a:r>
            <a:r>
              <a:rPr lang="ru-RU" sz="1100" dirty="0">
                <a:latin typeface="Calibri" pitchFamily="34" charset="0"/>
              </a:rPr>
              <a:t>.</a:t>
            </a:r>
            <a:r>
              <a:rPr lang="ru-RU" sz="1100" dirty="0" err="1">
                <a:latin typeface="Calibri" pitchFamily="34" charset="0"/>
              </a:rPr>
              <a:t>xls</a:t>
            </a:r>
            <a:r>
              <a:rPr lang="ru-RU" sz="1100" dirty="0">
                <a:latin typeface="Calibri" pitchFamily="34" charset="0"/>
              </a:rPr>
              <a:t>)</a:t>
            </a:r>
            <a:endParaRPr lang="ru-RU" sz="1100" dirty="0"/>
          </a:p>
          <a:p>
            <a:pPr>
              <a:defRPr/>
            </a:pPr>
            <a:r>
              <a:rPr lang="ru-RU" sz="1100" dirty="0">
                <a:latin typeface="Calibri" pitchFamily="34" charset="0"/>
              </a:rPr>
              <a:t>Загружаем файл на сайт в разделе [Отправка ответов]. После загрузки убедитесь, что появилась ссылка на список участников</a:t>
            </a:r>
            <a:endParaRPr lang="ru-RU" dirty="0"/>
          </a:p>
        </p:txBody>
      </p:sp>
      <p:sp>
        <p:nvSpPr>
          <p:cNvPr id="12308" name="AutoShape 10" descr="db_update"/>
          <p:cNvSpPr>
            <a:spLocks noChangeArrowheads="1"/>
          </p:cNvSpPr>
          <p:nvPr/>
        </p:nvSpPr>
        <p:spPr bwMode="auto">
          <a:xfrm>
            <a:off x="4762500" y="2924175"/>
            <a:ext cx="906463" cy="65405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5808663" y="2795588"/>
            <a:ext cx="3155950" cy="92075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Проверяем заполнение полей бланков ответов. Запечатываем их в конверт и отправляем на адрес 428009 Чебоксары-9 а/я 86</a:t>
            </a:r>
            <a:endParaRPr lang="ru-RU"/>
          </a:p>
        </p:txBody>
      </p:sp>
      <p:sp>
        <p:nvSpPr>
          <p:cNvPr id="12312" name="AutoShape 12" descr="Безымянный"/>
          <p:cNvSpPr>
            <a:spLocks noChangeArrowheads="1"/>
          </p:cNvSpPr>
          <p:nvPr/>
        </p:nvSpPr>
        <p:spPr bwMode="auto">
          <a:xfrm>
            <a:off x="7912100" y="2924175"/>
            <a:ext cx="908050" cy="654050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908175" y="1989138"/>
            <a:ext cx="1257300" cy="57150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latin typeface="Calibri" pitchFamily="34" charset="0"/>
              </a:rPr>
              <a:t>Электронная</a:t>
            </a:r>
            <a:r>
              <a:rPr lang="ru-RU" sz="1000" dirty="0">
                <a:latin typeface="Calibri" pitchFamily="34" charset="0"/>
              </a:rPr>
              <a:t> форма отправки решений</a:t>
            </a:r>
            <a:endParaRPr lang="ru-RU" dirty="0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635875" y="1989138"/>
            <a:ext cx="1257300" cy="57150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>
                <a:latin typeface="Calibri" pitchFamily="34" charset="0"/>
              </a:rPr>
              <a:t>Бумажная</a:t>
            </a:r>
          </a:p>
          <a:p>
            <a:pPr algn="ctr">
              <a:defRPr/>
            </a:pPr>
            <a:r>
              <a:rPr lang="ru-RU" sz="1000">
                <a:latin typeface="Calibri" pitchFamily="34" charset="0"/>
              </a:rPr>
              <a:t>форма отправки решений</a:t>
            </a:r>
            <a:endParaRPr lang="ru-RU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3275013" y="386080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 dirty="0">
                <a:latin typeface="Calibri" pitchFamily="34" charset="0"/>
              </a:rPr>
              <a:t>заходим на сайт </a:t>
            </a:r>
            <a:r>
              <a:rPr lang="en-US" sz="1100" dirty="0">
                <a:latin typeface="Calibri" pitchFamily="34" charset="0"/>
                <a:hlinkClick r:id="rId4"/>
              </a:rPr>
              <a:t>www</a:t>
            </a:r>
            <a:r>
              <a:rPr lang="ru-RU" sz="1100" dirty="0">
                <a:hlinkClick r:id="rId4"/>
              </a:rPr>
              <a:t>.</a:t>
            </a:r>
            <a:r>
              <a:rPr lang="en-US" sz="1100" dirty="0" err="1">
                <a:latin typeface="Calibri" pitchFamily="34" charset="0"/>
                <a:hlinkClick r:id="rId4"/>
              </a:rPr>
              <a:t>infoznaika</a:t>
            </a:r>
            <a:r>
              <a:rPr lang="ru-RU" sz="1100" dirty="0">
                <a:hlinkClick r:id="rId4"/>
              </a:rPr>
              <a:t>.</a:t>
            </a:r>
            <a:r>
              <a:rPr lang="en-US" sz="1100" dirty="0" err="1">
                <a:latin typeface="Calibri" pitchFamily="34" charset="0"/>
                <a:hlinkClick r:id="rId4"/>
              </a:rPr>
              <a:t>ru</a:t>
            </a:r>
            <a:r>
              <a:rPr lang="ru-RU" sz="1100" dirty="0">
                <a:latin typeface="Calibri" pitchFamily="34" charset="0"/>
              </a:rPr>
              <a:t> и скачиваем в разделе [Получение результатов] итоги игры и форму для их печати</a:t>
            </a:r>
            <a:endParaRPr lang="ru-RU" dirty="0"/>
          </a:p>
        </p:txBody>
      </p:sp>
      <p:sp>
        <p:nvSpPr>
          <p:cNvPr id="12322" name="AutoShape 16" descr="db_comit"/>
          <p:cNvSpPr>
            <a:spLocks noChangeArrowheads="1"/>
          </p:cNvSpPr>
          <p:nvPr/>
        </p:nvSpPr>
        <p:spPr bwMode="auto">
          <a:xfrm>
            <a:off x="6291263" y="3957638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3275013" y="4778375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Открываем форму печати в </a:t>
            </a:r>
            <a:r>
              <a:rPr lang="en-US" sz="1100">
                <a:latin typeface="Calibri" pitchFamily="34" charset="0"/>
              </a:rPr>
              <a:t>Microsoft</a:t>
            </a:r>
            <a:r>
              <a:rPr lang="ru-RU" sz="1100">
                <a:latin typeface="Calibri" pitchFamily="34" charset="0"/>
              </a:rPr>
              <a:t> </a:t>
            </a:r>
            <a:r>
              <a:rPr lang="en-US" sz="1100">
                <a:latin typeface="Calibri" pitchFamily="34" charset="0"/>
              </a:rPr>
              <a:t>Word</a:t>
            </a:r>
            <a:r>
              <a:rPr lang="ru-RU" sz="1100">
                <a:latin typeface="Calibri" pitchFamily="34" charset="0"/>
              </a:rPr>
              <a:t> и печатаем результаты игры на сертификатах, которые получили ранее. Раздаем сертификаты участникам.</a:t>
            </a:r>
            <a:endParaRPr lang="ru-RU"/>
          </a:p>
        </p:txBody>
      </p:sp>
      <p:sp>
        <p:nvSpPr>
          <p:cNvPr id="12326" name="AutoShape 18" descr="fileprint"/>
          <p:cNvSpPr>
            <a:spLocks noChangeArrowheads="1"/>
          </p:cNvSpPr>
          <p:nvPr/>
        </p:nvSpPr>
        <p:spPr bwMode="auto">
          <a:xfrm>
            <a:off x="6291263" y="4875213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9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3294063" y="5727700"/>
            <a:ext cx="4051300" cy="8509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Ins="1098000" anchor="ctr"/>
          <a:lstStyle/>
          <a:p>
            <a:pPr>
              <a:defRPr/>
            </a:pPr>
            <a:r>
              <a:rPr lang="ru-RU" sz="1100">
                <a:latin typeface="Calibri" pitchFamily="34" charset="0"/>
              </a:rPr>
              <a:t>Если в вашей школе окажутся победители игры, то в разделе [Победители] вы узнаете их фамилии, а по почте получите дипломы и призы.</a:t>
            </a:r>
            <a:endParaRPr lang="ru-RU"/>
          </a:p>
        </p:txBody>
      </p:sp>
      <p:sp>
        <p:nvSpPr>
          <p:cNvPr id="12330" name="AutoShape 20" descr="Безымянный"/>
          <p:cNvSpPr>
            <a:spLocks noChangeArrowheads="1"/>
          </p:cNvSpPr>
          <p:nvPr/>
        </p:nvSpPr>
        <p:spPr bwMode="auto">
          <a:xfrm>
            <a:off x="6313488" y="5824538"/>
            <a:ext cx="906462" cy="655637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127000" cmpd="dbl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709295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УЧЕНИКАМ</a:t>
            </a:r>
            <a:endParaRPr lang="ru-RU" b="1" dirty="0" smtClean="0">
              <a:solidFill>
                <a:schemeClr val="accent3">
                  <a:lumMod val="2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00872715"/>
              </p:ext>
            </p:extLst>
          </p:nvPr>
        </p:nvGraphicFramePr>
        <p:xfrm>
          <a:off x="1475656" y="1340768"/>
          <a:ext cx="731425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709295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УЧИТЕЛЯМ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96215003"/>
              </p:ext>
            </p:extLst>
          </p:nvPr>
        </p:nvGraphicFramePr>
        <p:xfrm>
          <a:off x="1475656" y="1340768"/>
          <a:ext cx="7314257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7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33375"/>
            <a:ext cx="6754813" cy="5746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ОТЧЕТЫ</a:t>
            </a: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658094"/>
              </p:ext>
            </p:extLst>
          </p:nvPr>
        </p:nvGraphicFramePr>
        <p:xfrm>
          <a:off x="1763688" y="1484784"/>
          <a:ext cx="66967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09800" y="260350"/>
            <a:ext cx="682625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АВТОРСКОЕ ПРАВО</a:t>
            </a:r>
            <a:endParaRPr lang="ru-RU" b="1" dirty="0" smtClean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3657600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ON-LINE КВЕСТ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24744"/>
            <a:ext cx="5472608" cy="4493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2" name="Группа 5"/>
          <p:cNvGrpSpPr/>
          <p:nvPr/>
        </p:nvGrpSpPr>
        <p:grpSpPr>
          <a:xfrm>
            <a:off x="1619672" y="5733256"/>
            <a:ext cx="7272808" cy="1008112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/>
                <a:t>Скачать игру можно </a:t>
              </a:r>
              <a:r>
                <a:rPr lang="ru-RU" sz="2600" dirty="0">
                  <a:hlinkClick r:id="rId3"/>
                </a:rPr>
                <a:t>здесь</a:t>
              </a:r>
              <a:r>
                <a:rPr lang="ru-RU" sz="2600" dirty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ИНФОРМЕР</a:t>
            </a:r>
          </a:p>
        </p:txBody>
      </p:sp>
      <p:grpSp>
        <p:nvGrpSpPr>
          <p:cNvPr id="2" name="Группа 6"/>
          <p:cNvGrpSpPr/>
          <p:nvPr/>
        </p:nvGrpSpPr>
        <p:grpSpPr>
          <a:xfrm>
            <a:off x="1619672" y="5589240"/>
            <a:ext cx="7272808" cy="1152128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/>
                <a:t>В личном кабинете вы можете получить код такого </a:t>
              </a:r>
              <a:r>
                <a:rPr lang="ru-RU" sz="2600" dirty="0" err="1"/>
                <a:t>информера</a:t>
              </a:r>
              <a:r>
                <a:rPr lang="ru-RU" sz="2600" dirty="0"/>
                <a:t> для размещения на своем школьном сайте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343" y="980728"/>
            <a:ext cx="5568041" cy="454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712" y="260350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МОБИЛЬНОЕ ПРИЛОЖЕНИЕ</a:t>
            </a:r>
            <a:endParaRPr lang="ru-RU" sz="3600" b="1" dirty="0">
              <a:solidFill>
                <a:schemeClr val="accent3">
                  <a:lumMod val="25000"/>
                </a:schemeClr>
              </a:solidFill>
              <a:latin typeface="Book Antiqua" pitchFamily="18" charset="0"/>
              <a:ea typeface="+mj-ea"/>
              <a:cs typeface="+mj-cs"/>
            </a:endParaRPr>
          </a:p>
        </p:txBody>
      </p:sp>
      <p:grpSp>
        <p:nvGrpSpPr>
          <p:cNvPr id="2" name="Группа 4"/>
          <p:cNvGrpSpPr/>
          <p:nvPr/>
        </p:nvGrpSpPr>
        <p:grpSpPr>
          <a:xfrm>
            <a:off x="1619672" y="5589240"/>
            <a:ext cx="7272808" cy="1152128"/>
            <a:chOff x="0" y="741507"/>
            <a:chExt cx="6696744" cy="6084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741507"/>
              <a:ext cx="6696744" cy="6084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29700" y="771207"/>
              <a:ext cx="6637344" cy="549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600" dirty="0"/>
                <a:t>https://play.google.com/store/apps/details?id=ru.infoznaika.www.infoznaika</a:t>
              </a:r>
              <a:endParaRPr lang="ru-RU" sz="26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46640"/>
            <a:ext cx="5168503" cy="427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513" y="260350"/>
            <a:ext cx="67691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  <a:ea typeface="+mj-ea"/>
                <a:cs typeface="+mj-cs"/>
              </a:rPr>
              <a:t>ДРУГИЕ ПРОЕКТЫ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14770048"/>
              </p:ext>
            </p:extLst>
          </p:nvPr>
        </p:nvGraphicFramePr>
        <p:xfrm>
          <a:off x="2292424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6754813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ГРАФИК ИГРЫ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323515"/>
              </p:ext>
            </p:extLst>
          </p:nvPr>
        </p:nvGraphicFramePr>
        <p:xfrm>
          <a:off x="1907704" y="1412776"/>
          <a:ext cx="65527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6754813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ГРАФИК ИГРЫ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745858"/>
              </p:ext>
            </p:extLst>
          </p:nvPr>
        </p:nvGraphicFramePr>
        <p:xfrm>
          <a:off x="1907704" y="1412776"/>
          <a:ext cx="655272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49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260350"/>
            <a:ext cx="5943600" cy="6477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Уровень участия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179895"/>
              </p:ext>
            </p:extLst>
          </p:nvPr>
        </p:nvGraphicFramePr>
        <p:xfrm>
          <a:off x="2209800" y="1981200"/>
          <a:ext cx="5943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9800" y="44624"/>
            <a:ext cx="5943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Образцы </a:t>
            </a: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заданий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915003"/>
              </p:ext>
            </p:extLst>
          </p:nvPr>
        </p:nvGraphicFramePr>
        <p:xfrm>
          <a:off x="1763688" y="1556792"/>
          <a:ext cx="6389712" cy="469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трелка вниз 52"/>
          <p:cNvSpPr/>
          <p:nvPr/>
        </p:nvSpPr>
        <p:spPr>
          <a:xfrm>
            <a:off x="3779838" y="5013325"/>
            <a:ext cx="215900" cy="792163"/>
          </a:xfrm>
          <a:prstGeom prst="down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6300788" y="5013325"/>
            <a:ext cx="215900" cy="792163"/>
          </a:xfrm>
          <a:prstGeom prst="downArrow">
            <a:avLst/>
          </a:prstGeom>
          <a:solidFill>
            <a:srgbClr val="0070C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4075" y="333375"/>
            <a:ext cx="6840538" cy="574675"/>
          </a:xfrm>
        </p:spPr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3">
                    <a:lumMod val="25000"/>
                  </a:schemeClr>
                </a:solidFill>
              </a:rPr>
              <a:t>ПОДАЧА ЗАЯВКИ и ПОЛУЧЕНИЕ МАТЕРИАЛОВ</a:t>
            </a:r>
            <a:endParaRPr lang="ru-RU" dirty="0">
              <a:solidFill>
                <a:schemeClr val="accent3">
                  <a:lumMod val="25000"/>
                </a:schemeClr>
              </a:solidFill>
            </a:endParaRPr>
          </a:p>
        </p:txBody>
      </p:sp>
      <p:grpSp>
        <p:nvGrpSpPr>
          <p:cNvPr id="7177" name="Group 28"/>
          <p:cNvGrpSpPr>
            <a:grpSpLocks/>
          </p:cNvGrpSpPr>
          <p:nvPr/>
        </p:nvGrpSpPr>
        <p:grpSpPr bwMode="auto">
          <a:xfrm>
            <a:off x="1980234" y="1017588"/>
            <a:ext cx="6223981" cy="5651500"/>
            <a:chOff x="1071" y="3072"/>
            <a:chExt cx="9802" cy="8899"/>
          </a:xfrm>
        </p:grpSpPr>
        <p:sp>
          <p:nvSpPr>
            <p:cNvPr id="7174" name="AutoShape 31"/>
            <p:cNvSpPr>
              <a:spLocks noChangeArrowheads="1"/>
            </p:cNvSpPr>
            <p:nvPr/>
          </p:nvSpPr>
          <p:spPr bwMode="auto">
            <a:xfrm rot="10800000" flipV="1">
              <a:off x="2066" y="4771"/>
              <a:ext cx="7736" cy="163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846000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Заполнить раздел [Почтовый </a:t>
              </a:r>
              <a:r>
                <a:rPr lang="ru-RU" sz="1100" dirty="0" smtClean="0">
                  <a:latin typeface="Calibri" pitchFamily="34" charset="0"/>
                </a:rPr>
                <a:t>адрес, Договор], </a:t>
              </a:r>
              <a:r>
                <a:rPr lang="ru-RU" sz="1100" dirty="0">
                  <a:latin typeface="Calibri" pitchFamily="34" charset="0"/>
                </a:rPr>
                <a:t>сведения будут использоваться для отправки сертификатов, вашего экземпляра договора и др. бумажных </a:t>
              </a:r>
              <a:r>
                <a:rPr lang="ru-RU" sz="1100" dirty="0" smtClean="0">
                  <a:latin typeface="Calibri" pitchFamily="34" charset="0"/>
                </a:rPr>
                <a:t>документов. Сформировать и скачать Договор, внимательно с ним ознакомиться.</a:t>
              </a:r>
              <a:endParaRPr lang="ru-RU" sz="1100" dirty="0"/>
            </a:p>
            <a:p>
              <a:pPr>
                <a:defRPr/>
              </a:pPr>
              <a:r>
                <a:rPr lang="ru-RU" sz="1100" dirty="0" smtClean="0">
                  <a:latin typeface="Calibri" pitchFamily="34" charset="0"/>
                </a:rPr>
                <a:t> </a:t>
              </a:r>
              <a:endParaRPr lang="ru-RU" sz="1100" dirty="0">
                <a:latin typeface="Calibri" pitchFamily="34" charset="0"/>
              </a:endParaRPr>
            </a:p>
            <a:p>
              <a:pPr>
                <a:defRPr/>
              </a:pPr>
              <a:endParaRPr lang="ru-RU" dirty="0"/>
            </a:p>
          </p:txBody>
        </p:sp>
        <p:sp>
          <p:nvSpPr>
            <p:cNvPr id="2" name="AutoShape 37"/>
            <p:cNvSpPr>
              <a:spLocks noChangeArrowheads="1"/>
            </p:cNvSpPr>
            <p:nvPr/>
          </p:nvSpPr>
          <p:spPr bwMode="auto">
            <a:xfrm>
              <a:off x="2066" y="3072"/>
              <a:ext cx="7736" cy="158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/>
            <a:lstStyle/>
            <a:p>
              <a:pPr>
                <a:spcAft>
                  <a:spcPts val="1000"/>
                </a:spcAft>
                <a:defRPr/>
              </a:pPr>
              <a:r>
                <a:rPr lang="ru-RU" sz="1100" dirty="0">
                  <a:latin typeface="Calibri" pitchFamily="34" charset="0"/>
                </a:rPr>
                <a:t>Пройти регистрацию на сайте </a:t>
              </a:r>
              <a:r>
                <a:rPr lang="en-US" sz="1100" dirty="0">
                  <a:latin typeface="Calibri" pitchFamily="34" charset="0"/>
                </a:rPr>
                <a:t>www</a:t>
              </a:r>
              <a:r>
                <a:rPr lang="ru-RU" sz="1100" dirty="0"/>
                <a:t>.</a:t>
              </a:r>
              <a:r>
                <a:rPr lang="en-US" sz="1100" dirty="0" err="1">
                  <a:latin typeface="Calibri" pitchFamily="34" charset="0"/>
                </a:rPr>
                <a:t>infoznaika</a:t>
              </a:r>
              <a:r>
                <a:rPr lang="ru-RU" sz="1100" dirty="0"/>
                <a:t>.</a:t>
              </a:r>
              <a:r>
                <a:rPr lang="en-US" sz="1100" dirty="0" err="1">
                  <a:latin typeface="Calibri" pitchFamily="34" charset="0"/>
                </a:rPr>
                <a:t>ru</a:t>
              </a:r>
              <a:r>
                <a:rPr lang="ru-RU" sz="1100" dirty="0">
                  <a:latin typeface="Calibri" pitchFamily="34" charset="0"/>
                </a:rPr>
                <a:t>. После регистрации вы получите электронное  письмо, на адрес, указанный при регистрации, имя пользователя и пароль </a:t>
              </a:r>
              <a:r>
                <a:rPr lang="ru-RU" sz="1100" dirty="0" smtClean="0">
                  <a:latin typeface="Calibri" pitchFamily="34" charset="0"/>
                </a:rPr>
                <a:t>. Если вы уже принимали участие в наших конкурсах используйте уже имеющиеся логин и пароль.</a:t>
              </a:r>
              <a:endParaRPr lang="ru-RU" sz="1100" dirty="0">
                <a:latin typeface="Calibri" pitchFamily="34" charset="0"/>
              </a:endParaRPr>
            </a:p>
            <a:p>
              <a:pPr>
                <a:defRPr/>
              </a:pPr>
              <a:endParaRPr lang="ru-RU" dirty="0"/>
            </a:p>
          </p:txBody>
        </p:sp>
        <p:sp>
          <p:nvSpPr>
            <p:cNvPr id="7188" name="AutoShape 38" descr="Безымянный"/>
            <p:cNvSpPr>
              <a:spLocks noChangeArrowheads="1"/>
            </p:cNvSpPr>
            <p:nvPr/>
          </p:nvSpPr>
          <p:spPr bwMode="auto">
            <a:xfrm>
              <a:off x="8260" y="3268"/>
              <a:ext cx="1429" cy="104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AutoShape 41"/>
            <p:cNvSpPr>
              <a:spLocks noChangeArrowheads="1"/>
            </p:cNvSpPr>
            <p:nvPr/>
          </p:nvSpPr>
          <p:spPr bwMode="auto">
            <a:xfrm>
              <a:off x="2066" y="6528"/>
              <a:ext cx="7736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Зайти на сайт и в разделе [Заявка] указать число участников игры, форму получения материалов </a:t>
              </a:r>
              <a:r>
                <a:rPr lang="ru-RU" sz="1100" dirty="0" smtClean="0">
                  <a:latin typeface="Calibri" pitchFamily="34" charset="0"/>
                </a:rPr>
                <a:t>игры и форму отправки результатов </a:t>
              </a:r>
              <a:r>
                <a:rPr lang="ru-RU" sz="1100" dirty="0">
                  <a:latin typeface="Calibri" pitchFamily="34" charset="0"/>
                </a:rPr>
                <a:t>[бумажная или электронная</a:t>
              </a:r>
              <a:r>
                <a:rPr lang="ru-RU" sz="1100" dirty="0" smtClean="0">
                  <a:latin typeface="Calibri" pitchFamily="34" charset="0"/>
                </a:rPr>
                <a:t>]. Размер оплаты будет подсчитан автоматически. </a:t>
              </a:r>
              <a:endParaRPr lang="ru-RU" dirty="0"/>
            </a:p>
          </p:txBody>
        </p:sp>
        <p:sp>
          <p:nvSpPr>
            <p:cNvPr id="7192" name="AutoShape 42" descr="aim"/>
            <p:cNvSpPr>
              <a:spLocks noChangeArrowheads="1"/>
            </p:cNvSpPr>
            <p:nvPr/>
          </p:nvSpPr>
          <p:spPr bwMode="auto">
            <a:xfrm>
              <a:off x="8260" y="6641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" name="AutoShape 43"/>
            <p:cNvSpPr>
              <a:spLocks noChangeArrowheads="1"/>
            </p:cNvSpPr>
            <p:nvPr/>
          </p:nvSpPr>
          <p:spPr bwMode="auto">
            <a:xfrm>
              <a:off x="2066" y="8002"/>
              <a:ext cx="7736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Произвести оплату банковским или электронным платежом</a:t>
              </a:r>
              <a:r>
                <a:rPr lang="ru-RU" sz="1100" dirty="0" smtClean="0">
                  <a:latin typeface="Calibri" pitchFamily="34" charset="0"/>
                </a:rPr>
                <a:t>. (</a:t>
              </a:r>
              <a:r>
                <a:rPr lang="ru-RU" sz="1100" dirty="0">
                  <a:latin typeface="Calibri" pitchFamily="34" charset="0"/>
                </a:rPr>
                <a:t>б</a:t>
              </a:r>
              <a:r>
                <a:rPr lang="ru-RU" sz="1100" dirty="0" smtClean="0">
                  <a:latin typeface="Calibri" pitchFamily="34" charset="0"/>
                </a:rPr>
                <a:t>анковские </a:t>
              </a:r>
              <a:r>
                <a:rPr lang="ru-RU" sz="1100" dirty="0">
                  <a:latin typeface="Calibri" pitchFamily="34" charset="0"/>
                </a:rPr>
                <a:t>реквизиты </a:t>
              </a:r>
              <a:r>
                <a:rPr lang="ru-RU" sz="1100" dirty="0" smtClean="0">
                  <a:latin typeface="Calibri" pitchFamily="34" charset="0"/>
                </a:rPr>
                <a:t>автоматически подставляются в платежку). </a:t>
              </a:r>
              <a:r>
                <a:rPr lang="ru-RU" sz="1100" dirty="0">
                  <a:latin typeface="Calibri" pitchFamily="34" charset="0"/>
                </a:rPr>
                <a:t>Убедится, что деньги поступили в разделе [Состояние платежей]</a:t>
              </a:r>
              <a:endParaRPr lang="ru-RU" dirty="0"/>
            </a:p>
          </p:txBody>
        </p:sp>
        <p:sp>
          <p:nvSpPr>
            <p:cNvPr id="7196" name="AutoShape 44" descr="money"/>
            <p:cNvSpPr>
              <a:spLocks noChangeArrowheads="1"/>
            </p:cNvSpPr>
            <p:nvPr/>
          </p:nvSpPr>
          <p:spPr bwMode="auto">
            <a:xfrm>
              <a:off x="8260" y="8146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AutoShape 45"/>
            <p:cNvSpPr>
              <a:spLocks noChangeArrowheads="1"/>
            </p:cNvSpPr>
            <p:nvPr/>
          </p:nvSpPr>
          <p:spPr bwMode="auto">
            <a:xfrm>
              <a:off x="1071" y="10643"/>
              <a:ext cx="5280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954000" anchor="ctr"/>
            <a:lstStyle/>
            <a:p>
              <a:pPr>
                <a:defRPr/>
              </a:pPr>
              <a:r>
                <a:rPr lang="ru-RU" sz="1100" dirty="0" smtClean="0">
                  <a:latin typeface="Calibri" pitchFamily="34" charset="0"/>
                </a:rPr>
                <a:t>Скачать </a:t>
              </a:r>
              <a:r>
                <a:rPr lang="ru-RU" sz="1100" dirty="0">
                  <a:latin typeface="Calibri" pitchFamily="34" charset="0"/>
                </a:rPr>
                <a:t>с сайта задания и бланки ответов, распечатать их в необходимом количестве</a:t>
              </a:r>
              <a:endParaRPr lang="ru-RU" dirty="0"/>
            </a:p>
          </p:txBody>
        </p:sp>
        <p:sp>
          <p:nvSpPr>
            <p:cNvPr id="7200" name="AutoShape 46" descr="folder_downloads"/>
            <p:cNvSpPr>
              <a:spLocks noChangeArrowheads="1"/>
            </p:cNvSpPr>
            <p:nvPr/>
          </p:nvSpPr>
          <p:spPr bwMode="auto">
            <a:xfrm>
              <a:off x="4812" y="10787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AutoShape 47"/>
            <p:cNvSpPr>
              <a:spLocks noChangeArrowheads="1"/>
            </p:cNvSpPr>
            <p:nvPr/>
          </p:nvSpPr>
          <p:spPr bwMode="auto">
            <a:xfrm>
              <a:off x="6583" y="10643"/>
              <a:ext cx="4290" cy="132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Ins="1098000" anchor="ctr"/>
            <a:lstStyle/>
            <a:p>
              <a:pPr>
                <a:defRPr/>
              </a:pPr>
              <a:r>
                <a:rPr lang="ru-RU" sz="1100" dirty="0">
                  <a:latin typeface="Calibri" pitchFamily="34" charset="0"/>
                </a:rPr>
                <a:t>Получить на почте конверт с </a:t>
              </a:r>
              <a:r>
                <a:rPr lang="ru-RU" sz="1100" dirty="0" smtClean="0">
                  <a:latin typeface="Calibri" pitchFamily="34" charset="0"/>
                </a:rPr>
                <a:t>заданиями</a:t>
              </a:r>
              <a:endParaRPr lang="ru-RU" dirty="0"/>
            </a:p>
          </p:txBody>
        </p:sp>
        <p:sp>
          <p:nvSpPr>
            <p:cNvPr id="7204" name="AutoShape 48" descr="Безымянный"/>
            <p:cNvSpPr>
              <a:spLocks noChangeArrowheads="1"/>
            </p:cNvSpPr>
            <p:nvPr/>
          </p:nvSpPr>
          <p:spPr bwMode="auto">
            <a:xfrm>
              <a:off x="9226" y="10784"/>
              <a:ext cx="1429" cy="103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Text Box 49"/>
            <p:cNvSpPr txBox="1">
              <a:spLocks noChangeArrowheads="1"/>
            </p:cNvSpPr>
            <p:nvPr/>
          </p:nvSpPr>
          <p:spPr bwMode="auto">
            <a:xfrm>
              <a:off x="1071" y="9476"/>
              <a:ext cx="5280" cy="9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latin typeface="Calibri" pitchFamily="34" charset="0"/>
                </a:rPr>
                <a:t>Электронная</a:t>
              </a:r>
              <a:r>
                <a:rPr lang="ru-RU" sz="1000" dirty="0">
                  <a:latin typeface="Calibri" pitchFamily="34" charset="0"/>
                </a:rPr>
                <a:t> форма получения материалов</a:t>
              </a:r>
              <a:endParaRPr lang="ru-RU" dirty="0"/>
            </a:p>
          </p:txBody>
        </p:sp>
        <p:sp>
          <p:nvSpPr>
            <p:cNvPr id="4" name="Text Box 50"/>
            <p:cNvSpPr txBox="1">
              <a:spLocks noChangeArrowheads="1"/>
            </p:cNvSpPr>
            <p:nvPr/>
          </p:nvSpPr>
          <p:spPr bwMode="auto">
            <a:xfrm>
              <a:off x="6583" y="9476"/>
              <a:ext cx="4290" cy="900"/>
            </a:xfrm>
            <a:prstGeom prst="rect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latin typeface="Calibri" pitchFamily="34" charset="0"/>
                </a:rPr>
                <a:t>Бумажная</a:t>
              </a:r>
            </a:p>
            <a:p>
              <a:pPr algn="ctr">
                <a:defRPr/>
              </a:pPr>
              <a:r>
                <a:rPr lang="ru-RU" sz="1000" dirty="0">
                  <a:latin typeface="Calibri" pitchFamily="34" charset="0"/>
                </a:rPr>
                <a:t>форма получения материалов</a:t>
              </a:r>
              <a:endParaRPr lang="ru-RU" dirty="0"/>
            </a:p>
          </p:txBody>
        </p:sp>
        <p:sp>
          <p:nvSpPr>
            <p:cNvPr id="7211" name="AutoShape 30" descr="files_edit"/>
            <p:cNvSpPr>
              <a:spLocks noChangeArrowheads="1"/>
            </p:cNvSpPr>
            <p:nvPr/>
          </p:nvSpPr>
          <p:spPr bwMode="auto">
            <a:xfrm>
              <a:off x="8467" y="4905"/>
              <a:ext cx="1108" cy="136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127000" cmpd="dbl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752"/>
            <a:ext cx="5943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ОПЛАТА ЗА УЧАСТИЕ</a:t>
            </a: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008593"/>
              </p:ext>
            </p:extLst>
          </p:nvPr>
        </p:nvGraphicFramePr>
        <p:xfrm>
          <a:off x="2209800" y="1981200"/>
          <a:ext cx="5943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333375"/>
            <a:ext cx="709228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3">
                    <a:lumMod val="25000"/>
                  </a:schemeClr>
                </a:solidFill>
                <a:latin typeface="Book Antiqua" pitchFamily="18" charset="0"/>
              </a:rPr>
              <a:t>ОРГАНИЗАЦИОННЫЕ РАСХОДЫ КООРДИНАТОРА</a:t>
            </a: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600344"/>
              </p:ext>
            </p:extLst>
          </p:nvPr>
        </p:nvGraphicFramePr>
        <p:xfrm>
          <a:off x="2339752" y="1124744"/>
          <a:ext cx="5813648" cy="310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601099"/>
              </p:ext>
            </p:extLst>
          </p:nvPr>
        </p:nvGraphicFramePr>
        <p:xfrm>
          <a:off x="2339752" y="4570040"/>
          <a:ext cx="5832648" cy="217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045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24075" y="333375"/>
            <a:ext cx="6840538" cy="5746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</a:rPr>
              <a:t>КАБИНЕТ КООРДИНАТОРА</a:t>
            </a:r>
            <a:endParaRPr lang="ru-RU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7069585" cy="510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F125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FFFF"/>
        </a:dk1>
        <a:lt1>
          <a:srgbClr val="FFFFFF"/>
        </a:lt1>
        <a:dk2>
          <a:srgbClr val="FFFFFF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DADADA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1439</TotalTime>
  <Words>1175</Words>
  <Application>Microsoft Office PowerPoint</Application>
  <PresentationFormat>Экран (4:3)</PresentationFormat>
  <Paragraphs>135</Paragraphs>
  <Slides>18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PF125</vt:lpstr>
      <vt:lpstr>Презентация PowerPoint</vt:lpstr>
      <vt:lpstr>ГРАФИК ИГРЫ</vt:lpstr>
      <vt:lpstr>ГРАФИК ИГРЫ</vt:lpstr>
      <vt:lpstr>Уровень участия</vt:lpstr>
      <vt:lpstr>Образцы заданий</vt:lpstr>
      <vt:lpstr>ПОДАЧА ЗАЯВКИ и ПОЛУЧЕНИЕ МАТЕРИАЛОВ</vt:lpstr>
      <vt:lpstr>ОПЛАТА ЗА УЧАСТИЕ</vt:lpstr>
      <vt:lpstr>ОРГАНИЗАЦИОННЫЕ РАСХОДЫ КООРДИНАТОРА</vt:lpstr>
      <vt:lpstr>КАБИНЕТ КООРДИНАТОРА</vt:lpstr>
      <vt:lpstr>Проводим игру и отправляем ответы</vt:lpstr>
      <vt:lpstr>УЧЕНИКАМ</vt:lpstr>
      <vt:lpstr>УЧИТЕЛЯМ</vt:lpstr>
      <vt:lpstr>ОТЧЕТЫ</vt:lpstr>
      <vt:lpstr>АВТОРСКОЕ ПРАВО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Phenix</dc:creator>
  <cp:lastModifiedBy>Anatoly</cp:lastModifiedBy>
  <cp:revision>112</cp:revision>
  <dcterms:created xsi:type="dcterms:W3CDTF">2008-10-08T18:27:55Z</dcterms:created>
  <dcterms:modified xsi:type="dcterms:W3CDTF">2019-09-04T07:26:19Z</dcterms:modified>
</cp:coreProperties>
</file>